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38"/>
  </p:notesMasterIdLst>
  <p:handoutMasterIdLst>
    <p:handoutMasterId r:id="rId39"/>
  </p:handoutMasterIdLst>
  <p:sldIdLst>
    <p:sldId id="642" r:id="rId3"/>
    <p:sldId id="660" r:id="rId4"/>
    <p:sldId id="606" r:id="rId5"/>
    <p:sldId id="662" r:id="rId6"/>
    <p:sldId id="663" r:id="rId7"/>
    <p:sldId id="664" r:id="rId8"/>
    <p:sldId id="619" r:id="rId9"/>
    <p:sldId id="665" r:id="rId10"/>
    <p:sldId id="621" r:id="rId11"/>
    <p:sldId id="622" r:id="rId12"/>
    <p:sldId id="566" r:id="rId13"/>
    <p:sldId id="623" r:id="rId14"/>
    <p:sldId id="602" r:id="rId15"/>
    <p:sldId id="603" r:id="rId16"/>
    <p:sldId id="604" r:id="rId17"/>
    <p:sldId id="643" r:id="rId18"/>
    <p:sldId id="607" r:id="rId19"/>
    <p:sldId id="629" r:id="rId20"/>
    <p:sldId id="624" r:id="rId21"/>
    <p:sldId id="625" r:id="rId22"/>
    <p:sldId id="626" r:id="rId23"/>
    <p:sldId id="627" r:id="rId24"/>
    <p:sldId id="613" r:id="rId25"/>
    <p:sldId id="630" r:id="rId26"/>
    <p:sldId id="581" r:id="rId27"/>
    <p:sldId id="582" r:id="rId28"/>
    <p:sldId id="631" r:id="rId29"/>
    <p:sldId id="632" r:id="rId30"/>
    <p:sldId id="633" r:id="rId31"/>
    <p:sldId id="597" r:id="rId32"/>
    <p:sldId id="616" r:id="rId33"/>
    <p:sldId id="634" r:id="rId34"/>
    <p:sldId id="635" r:id="rId35"/>
    <p:sldId id="636" r:id="rId36"/>
    <p:sldId id="641" r:id="rId37"/>
  </p:sldIdLst>
  <p:sldSz cx="12196763" cy="6858000"/>
  <p:notesSz cx="6858000" cy="9144000"/>
  <p:defaultTex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AF2019"/>
    <a:srgbClr val="BB231B"/>
    <a:srgbClr val="C2241C"/>
    <a:srgbClr val="DF2E25"/>
    <a:srgbClr val="FFB13F"/>
    <a:srgbClr val="EA8B00"/>
    <a:srgbClr val="A9BECB"/>
    <a:srgbClr val="781E19"/>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150" autoAdjust="0"/>
    <p:restoredTop sz="49635" autoAdjust="0"/>
  </p:normalViewPr>
  <p:slideViewPr>
    <p:cSldViewPr snapToObjects="1">
      <p:cViewPr varScale="1">
        <p:scale>
          <a:sx n="71" d="100"/>
          <a:sy n="71" d="100"/>
        </p:scale>
        <p:origin x="-360" y="-96"/>
      </p:cViewPr>
      <p:guideLst>
        <p:guide orient="horz" pos="2142"/>
        <p:guide pos="384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Objects="1">
      <p:cViewPr varScale="1">
        <p:scale>
          <a:sx n="81" d="100"/>
          <a:sy n="81" d="100"/>
        </p:scale>
        <p:origin x="-208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A66804-583B-42BE-962B-441699487C40}" type="datetimeFigureOut">
              <a:rPr lang="zh-CN" altLang="en-US" smtClean="0"/>
              <a:pPr/>
              <a:t>2017/9/7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920FDFD-A5D4-42F3-BCC8-12887DAA73C1}" type="slidenum">
              <a:rPr lang="zh-CN" altLang="en-US" smtClean="0"/>
              <a:pPr/>
              <a:t>‹#›</a:t>
            </a:fld>
            <a:endParaRPr lang="zh-CN" altLang="en-US"/>
          </a:p>
        </p:txBody>
      </p:sp>
    </p:spTree>
    <p:extLst>
      <p:ext uri="{BB962C8B-B14F-4D97-AF65-F5344CB8AC3E}">
        <p14:creationId xmlns:p14="http://schemas.microsoft.com/office/powerpoint/2010/main" val="37968219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B9EEDA17-7CE7-49CA-897E-A1888A19DA62}" type="datetimeFigureOut">
              <a:rPr lang="zh-CN" altLang="en-US"/>
              <a:pPr/>
              <a:t>2017/9/7</a:t>
            </a:fld>
            <a:endParaRPr lang="en-US"/>
          </a:p>
        </p:txBody>
      </p:sp>
      <p:sp>
        <p:nvSpPr>
          <p:cNvPr id="3076" name="Rectangle 4"/>
          <p:cNvSpPr>
            <a:spLocks noGrp="1" noRot="1" noChangeAspect="1" noChangeArrowheads="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CE1689F0-D8FB-450F-A36F-553F26501FEE}" type="slidenum">
              <a:rPr lang="zh-CN" altLang="en-US"/>
              <a:pPr/>
              <a:t>‹#›</a:t>
            </a:fld>
            <a:endParaRPr lang="en-US"/>
          </a:p>
        </p:txBody>
      </p:sp>
    </p:spTree>
    <p:extLst>
      <p:ext uri="{BB962C8B-B14F-4D97-AF65-F5344CB8AC3E}">
        <p14:creationId xmlns:p14="http://schemas.microsoft.com/office/powerpoint/2010/main" val="21761610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362210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10</a:t>
            </a:fld>
            <a:endParaRPr lang="en-US"/>
          </a:p>
        </p:txBody>
      </p:sp>
    </p:spTree>
    <p:extLst>
      <p:ext uri="{BB962C8B-B14F-4D97-AF65-F5344CB8AC3E}">
        <p14:creationId xmlns:p14="http://schemas.microsoft.com/office/powerpoint/2010/main" val="2292324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283102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12</a:t>
            </a:fld>
            <a:endParaRPr lang="en-US"/>
          </a:p>
        </p:txBody>
      </p:sp>
    </p:spTree>
    <p:extLst>
      <p:ext uri="{BB962C8B-B14F-4D97-AF65-F5344CB8AC3E}">
        <p14:creationId xmlns:p14="http://schemas.microsoft.com/office/powerpoint/2010/main" val="2292324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283102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2283102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2283102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3362210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7</a:t>
            </a:fld>
            <a:endParaRPr lang="en-US"/>
          </a:p>
        </p:txBody>
      </p:sp>
    </p:spTree>
    <p:extLst>
      <p:ext uri="{BB962C8B-B14F-4D97-AF65-F5344CB8AC3E}">
        <p14:creationId xmlns:p14="http://schemas.microsoft.com/office/powerpoint/2010/main" val="2292324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9</a:t>
            </a:fld>
            <a:endParaRPr lang="en-US"/>
          </a:p>
        </p:txBody>
      </p:sp>
    </p:spTree>
    <p:extLst>
      <p:ext uri="{BB962C8B-B14F-4D97-AF65-F5344CB8AC3E}">
        <p14:creationId xmlns:p14="http://schemas.microsoft.com/office/powerpoint/2010/main" val="229232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solidFill>
          <a:srgbClr val="F8F8F8"/>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714005" y="2420888"/>
            <a:ext cx="6334125" cy="863600"/>
          </a:xfrm>
        </p:spPr>
        <p:txBody>
          <a:bodyPr/>
          <a:lstStyle>
            <a:lvl1pPr algn="ctr">
              <a:defRPr sz="3600"/>
            </a:lvl1pPr>
          </a:lstStyle>
          <a:p>
            <a:pPr lvl="0"/>
            <a:r>
              <a:rPr lang="zh-CN" noProof="0" smtClean="0"/>
              <a:t>单击此处编辑母版标题样式</a:t>
            </a:r>
          </a:p>
        </p:txBody>
      </p:sp>
      <p:sp>
        <p:nvSpPr>
          <p:cNvPr id="2051" name="Rectangle 3"/>
          <p:cNvSpPr>
            <a:spLocks noGrp="1" noChangeArrowheads="1"/>
          </p:cNvSpPr>
          <p:nvPr>
            <p:ph type="subTitle" idx="1"/>
          </p:nvPr>
        </p:nvSpPr>
        <p:spPr>
          <a:xfrm>
            <a:off x="2715593" y="3500388"/>
            <a:ext cx="6335712" cy="647700"/>
          </a:xfrm>
        </p:spPr>
        <p:txBody>
          <a:bodyPr/>
          <a:lstStyle>
            <a:lvl1pPr marL="0" indent="0" algn="ctr">
              <a:buFontTx/>
              <a:buNone/>
              <a:defRPr sz="2400"/>
            </a:lvl1pPr>
          </a:lstStyle>
          <a:p>
            <a:pPr lvl="0"/>
            <a:r>
              <a:rPr lang="zh-CN" noProof="0" smtClean="0"/>
              <a:t>单击此处编辑母版副标题样式</a:t>
            </a:r>
          </a:p>
        </p:txBody>
      </p:sp>
    </p:spTree>
    <p:extLst>
      <p:ext uri="{BB962C8B-B14F-4D97-AF65-F5344CB8AC3E}">
        <p14:creationId xmlns:p14="http://schemas.microsoft.com/office/powerpoint/2010/main" val="17051128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45937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908050"/>
            <a:ext cx="2743200" cy="52181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908050"/>
            <a:ext cx="8081963" cy="52181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2807990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pic>
        <p:nvPicPr>
          <p:cNvPr id="4" name="Picture 2" descr="PPECLOGO-eff-0-1"/>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146913" y="2886609"/>
            <a:ext cx="1060349" cy="798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PECLOGO-eff-0-2"/>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430462" y="2758265"/>
            <a:ext cx="1096814" cy="8389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PECLOGO-eff-0-3"/>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40451" y="1447779"/>
            <a:ext cx="3013731" cy="23762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PPECLOGO-eff-0-1"/>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4467436" y="3771071"/>
            <a:ext cx="524127" cy="3956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PECLOGO-eff-0-1"/>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7376340" y="2904246"/>
            <a:ext cx="401158" cy="3023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PECLOGO-eff-0-2"/>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5277817" y="2574149"/>
            <a:ext cx="981731" cy="7509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PPECLOGO-eff-5-4"/>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3261942" y="3206628"/>
            <a:ext cx="1477636" cy="11238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PPECLOGO-eff-5-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5352404" y="3446014"/>
            <a:ext cx="1834444" cy="14363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PPECLOGO-eff-5-4"/>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9886102" y="2725338"/>
            <a:ext cx="1116794" cy="85170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PPECLOGO-eff-0-1"/>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7942800" y="3624920"/>
            <a:ext cx="522112" cy="3930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PPECLOGO-eff-0-1"/>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1254880" y="2365000"/>
            <a:ext cx="522110" cy="3930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PECLOGO-eff2-1-2"/>
          <p:cNvPicPr>
            <a:picLocks noChangeAspect="1" noChangeArrowheads="1"/>
          </p:cNvPicPr>
          <p:nvPr userDrawn="1"/>
        </p:nvPicPr>
        <p:blipFill>
          <a:blip r:embed="rId12" cstate="print">
            <a:extLst>
              <a:ext uri="{28A0092B-C50C-407E-A947-70E740481C1C}">
                <a14:useLocalDpi xmlns:a14="http://schemas.microsoft.com/office/drawing/2010/main"/>
              </a:ext>
            </a:extLst>
          </a:blip>
          <a:srcRect/>
          <a:stretch>
            <a:fillRect/>
          </a:stretch>
        </p:blipFill>
        <p:spPr bwMode="auto">
          <a:xfrm>
            <a:off x="2054437" y="2795894"/>
            <a:ext cx="1697365" cy="14287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PPECLOGO-eff2-1-3"/>
          <p:cNvPicPr>
            <a:picLocks noChangeAspect="1" noChangeArrowheads="1"/>
          </p:cNvPicPr>
          <p:nvPr userDrawn="1"/>
        </p:nvPicPr>
        <p:blipFill>
          <a:blip r:embed="rId13" cstate="print">
            <a:extLst>
              <a:ext uri="{28A0092B-C50C-407E-A947-70E740481C1C}">
                <a14:useLocalDpi xmlns:a14="http://schemas.microsoft.com/office/drawing/2010/main"/>
              </a:ext>
            </a:extLst>
          </a:blip>
          <a:srcRect/>
          <a:stretch>
            <a:fillRect/>
          </a:stretch>
        </p:blipFill>
        <p:spPr bwMode="auto">
          <a:xfrm>
            <a:off x="3983626" y="2785815"/>
            <a:ext cx="437445" cy="36537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PPECLOGO-eff2-1-4"/>
          <p:cNvPicPr>
            <a:picLocks noChangeAspect="1" noChangeArrowheads="1"/>
          </p:cNvPicPr>
          <p:nvPr userDrawn="1"/>
        </p:nvPicPr>
        <p:blipFill>
          <a:blip r:embed="rId14" cstate="print">
            <a:extLst>
              <a:ext uri="{28A0092B-C50C-407E-A947-70E740481C1C}">
                <a14:useLocalDpi xmlns:a14="http://schemas.microsoft.com/office/drawing/2010/main"/>
              </a:ext>
            </a:extLst>
          </a:blip>
          <a:srcRect/>
          <a:stretch>
            <a:fillRect/>
          </a:stretch>
        </p:blipFill>
        <p:spPr bwMode="auto">
          <a:xfrm>
            <a:off x="8519340" y="3325061"/>
            <a:ext cx="703540" cy="58712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PPECLOGO-eff2-1-3"/>
          <p:cNvPicPr>
            <a:picLocks noChangeAspect="1" noChangeArrowheads="1"/>
          </p:cNvPicPr>
          <p:nvPr userDrawn="1"/>
        </p:nvPicPr>
        <p:blipFill>
          <a:blip r:embed="rId13" cstate="print">
            <a:extLst>
              <a:ext uri="{28A0092B-C50C-407E-A947-70E740481C1C}">
                <a14:useLocalDpi xmlns:a14="http://schemas.microsoft.com/office/drawing/2010/main"/>
              </a:ext>
            </a:extLst>
          </a:blip>
          <a:srcRect/>
          <a:stretch>
            <a:fillRect/>
          </a:stretch>
        </p:blipFill>
        <p:spPr bwMode="auto">
          <a:xfrm>
            <a:off x="9239008" y="2909285"/>
            <a:ext cx="360841" cy="3023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PPECLOGO-eff2-1-3"/>
          <p:cNvPicPr>
            <a:picLocks noChangeAspect="1" noChangeArrowheads="1"/>
          </p:cNvPicPr>
          <p:nvPr userDrawn="1"/>
        </p:nvPicPr>
        <p:blipFill>
          <a:blip r:embed="rId13" cstate="print">
            <a:extLst>
              <a:ext uri="{28A0092B-C50C-407E-A947-70E740481C1C}">
                <a14:useLocalDpi xmlns:a14="http://schemas.microsoft.com/office/drawing/2010/main"/>
              </a:ext>
            </a:extLst>
          </a:blip>
          <a:srcRect/>
          <a:stretch>
            <a:fillRect/>
          </a:stretch>
        </p:blipFill>
        <p:spPr bwMode="auto">
          <a:xfrm>
            <a:off x="9744990" y="3446013"/>
            <a:ext cx="282222" cy="23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86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2"/>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5"/>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8"/>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9"/>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7"/>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4"/>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3"/>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4"/>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11"/>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10"/>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6"/>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3"/>
                                        </p:tgtEl>
                                      </p:cBhvr>
                                    </p:animEffect>
                                    <p:set>
                                      <p:cBhvr>
                                        <p:cTn id="68" dur="1" fill="hold">
                                          <p:stCondLst>
                                            <p:cond delay="499"/>
                                          </p:stCondLst>
                                        </p:cTn>
                                        <p:tgtEl>
                                          <p:spTgt spid="13"/>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7"/>
                                        </p:tgtEl>
                                      </p:cBhvr>
                                    </p:animEffect>
                                    <p:set>
                                      <p:cBhvr>
                                        <p:cTn id="71" dur="1" fill="hold">
                                          <p:stCondLst>
                                            <p:cond delay="499"/>
                                          </p:stCondLst>
                                        </p:cTn>
                                        <p:tgtEl>
                                          <p:spTgt spid="7"/>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9"/>
                                        </p:tgtEl>
                                      </p:cBhvr>
                                    </p:animEffect>
                                    <p:set>
                                      <p:cBhvr>
                                        <p:cTn id="74" dur="1" fill="hold">
                                          <p:stCondLst>
                                            <p:cond delay="499"/>
                                          </p:stCondLst>
                                        </p:cTn>
                                        <p:tgtEl>
                                          <p:spTgt spid="9"/>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5"/>
                                        </p:tgtEl>
                                      </p:cBhvr>
                                    </p:animEffect>
                                    <p:set>
                                      <p:cBhvr>
                                        <p:cTn id="77" dur="1" fill="hold">
                                          <p:stCondLst>
                                            <p:cond delay="499"/>
                                          </p:stCondLst>
                                        </p:cTn>
                                        <p:tgtEl>
                                          <p:spTgt spid="5"/>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4"/>
                                        </p:tgtEl>
                                      </p:cBhvr>
                                    </p:animEffect>
                                    <p:set>
                                      <p:cBhvr>
                                        <p:cTn id="83" dur="1" fill="hold">
                                          <p:stCondLst>
                                            <p:cond delay="499"/>
                                          </p:stCondLst>
                                        </p:cTn>
                                        <p:tgtEl>
                                          <p:spTgt spid="14"/>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4"/>
                                        </p:tgtEl>
                                      </p:cBhvr>
                                    </p:animEffect>
                                    <p:set>
                                      <p:cBhvr>
                                        <p:cTn id="89" dur="1" fill="hold">
                                          <p:stCondLst>
                                            <p:cond delay="499"/>
                                          </p:stCondLst>
                                        </p:cTn>
                                        <p:tgtEl>
                                          <p:spTgt spid="4"/>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8"/>
                                        </p:tgtEl>
                                      </p:cBhvr>
                                    </p:animEffect>
                                    <p:set>
                                      <p:cBhvr>
                                        <p:cTn id="92" dur="1" fill="hold">
                                          <p:stCondLst>
                                            <p:cond delay="499"/>
                                          </p:stCondLst>
                                        </p:cTn>
                                        <p:tgtEl>
                                          <p:spTgt spid="8"/>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100"/>
                                        <p:tgtEl>
                                          <p:spTgt spid="15"/>
                                        </p:tgtEl>
                                      </p:cBhvr>
                                    </p:animEffect>
                                  </p:childTnLst>
                                </p:cTn>
                              </p:par>
                              <p:par>
                                <p:cTn id="96" presetID="10" presetClass="entr" presetSubtype="0" fill="hold" nodeType="withEffect">
                                  <p:stCondLst>
                                    <p:cond delay="60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100"/>
                                        <p:tgtEl>
                                          <p:spTgt spid="16"/>
                                        </p:tgtEl>
                                      </p:cBhvr>
                                    </p:animEffect>
                                  </p:childTnLst>
                                </p:cTn>
                              </p:par>
                              <p:par>
                                <p:cTn id="99" presetID="10" presetClass="entr" presetSubtype="0" fill="hold" nodeType="withEffect">
                                  <p:stCondLst>
                                    <p:cond delay="20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100"/>
                                        <p:tgtEl>
                                          <p:spTgt spid="17"/>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8"/>
                                        </p:tgtEl>
                                        <p:attrNameLst>
                                          <p:attrName>style.visibility</p:attrName>
                                        </p:attrNameLst>
                                      </p:cBhvr>
                                      <p:to>
                                        <p:strVal val="visible"/>
                                      </p:to>
                                    </p:set>
                                    <p:animEffect transition="in" filter="fade">
                                      <p:cBhvr>
                                        <p:cTn id="104" dur="100"/>
                                        <p:tgtEl>
                                          <p:spTgt spid="18"/>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100"/>
                                        <p:tgtEl>
                                          <p:spTgt spid="19"/>
                                        </p:tgtEl>
                                      </p:cBhvr>
                                    </p:animEffect>
                                  </p:childTnLst>
                                </p:cTn>
                              </p:par>
                              <p:par>
                                <p:cTn id="108" presetID="53" presetClass="exit" presetSubtype="0" fill="hold" nodeType="withEffect">
                                  <p:stCondLst>
                                    <p:cond delay="100"/>
                                  </p:stCondLst>
                                  <p:childTnLst>
                                    <p:anim calcmode="lin" valueType="num">
                                      <p:cBhvr>
                                        <p:cTn id="109" dur="1000"/>
                                        <p:tgtEl>
                                          <p:spTgt spid="15"/>
                                        </p:tgtEl>
                                        <p:attrNameLst>
                                          <p:attrName>ppt_w</p:attrName>
                                        </p:attrNameLst>
                                      </p:cBhvr>
                                      <p:tavLst>
                                        <p:tav tm="0">
                                          <p:val>
                                            <p:strVal val="ppt_w"/>
                                          </p:val>
                                        </p:tav>
                                        <p:tav tm="100000">
                                          <p:val>
                                            <p:fltVal val="0"/>
                                          </p:val>
                                        </p:tav>
                                      </p:tavLst>
                                    </p:anim>
                                    <p:anim calcmode="lin" valueType="num">
                                      <p:cBhvr>
                                        <p:cTn id="110" dur="1000"/>
                                        <p:tgtEl>
                                          <p:spTgt spid="15"/>
                                        </p:tgtEl>
                                        <p:attrNameLst>
                                          <p:attrName>ppt_h</p:attrName>
                                        </p:attrNameLst>
                                      </p:cBhvr>
                                      <p:tavLst>
                                        <p:tav tm="0">
                                          <p:val>
                                            <p:strVal val="ppt_h"/>
                                          </p:val>
                                        </p:tav>
                                        <p:tav tm="100000">
                                          <p:val>
                                            <p:fltVal val="0"/>
                                          </p:val>
                                        </p:tav>
                                      </p:tavLst>
                                    </p:anim>
                                    <p:animEffect transition="out" filter="fade">
                                      <p:cBhvr>
                                        <p:cTn id="111" dur="1000"/>
                                        <p:tgtEl>
                                          <p:spTgt spid="15"/>
                                        </p:tgtEl>
                                      </p:cBhvr>
                                    </p:animEffect>
                                    <p:set>
                                      <p:cBhvr>
                                        <p:cTn id="112" dur="1" fill="hold">
                                          <p:stCondLst>
                                            <p:cond delay="999"/>
                                          </p:stCondLst>
                                        </p:cTn>
                                        <p:tgtEl>
                                          <p:spTgt spid="15"/>
                                        </p:tgtEl>
                                        <p:attrNameLst>
                                          <p:attrName>style.visibility</p:attrName>
                                        </p:attrNameLst>
                                      </p:cBhvr>
                                      <p:to>
                                        <p:strVal val="hidden"/>
                                      </p:to>
                                    </p:set>
                                  </p:childTnLst>
                                </p:cTn>
                              </p:par>
                              <p:par>
                                <p:cTn id="113" presetID="53" presetClass="exit" presetSubtype="0" fill="hold" nodeType="withEffect">
                                  <p:stCondLst>
                                    <p:cond delay="700"/>
                                  </p:stCondLst>
                                  <p:childTnLst>
                                    <p:anim calcmode="lin" valueType="num">
                                      <p:cBhvr>
                                        <p:cTn id="114" dur="500"/>
                                        <p:tgtEl>
                                          <p:spTgt spid="16"/>
                                        </p:tgtEl>
                                        <p:attrNameLst>
                                          <p:attrName>ppt_w</p:attrName>
                                        </p:attrNameLst>
                                      </p:cBhvr>
                                      <p:tavLst>
                                        <p:tav tm="0">
                                          <p:val>
                                            <p:strVal val="ppt_w"/>
                                          </p:val>
                                        </p:tav>
                                        <p:tav tm="100000">
                                          <p:val>
                                            <p:fltVal val="0"/>
                                          </p:val>
                                        </p:tav>
                                      </p:tavLst>
                                    </p:anim>
                                    <p:anim calcmode="lin" valueType="num">
                                      <p:cBhvr>
                                        <p:cTn id="115" dur="500"/>
                                        <p:tgtEl>
                                          <p:spTgt spid="16"/>
                                        </p:tgtEl>
                                        <p:attrNameLst>
                                          <p:attrName>ppt_h</p:attrName>
                                        </p:attrNameLst>
                                      </p:cBhvr>
                                      <p:tavLst>
                                        <p:tav tm="0">
                                          <p:val>
                                            <p:strVal val="ppt_h"/>
                                          </p:val>
                                        </p:tav>
                                        <p:tav tm="100000">
                                          <p:val>
                                            <p:fltVal val="0"/>
                                          </p:val>
                                        </p:tav>
                                      </p:tavLst>
                                    </p:anim>
                                    <p:animEffect transition="out" filter="fade">
                                      <p:cBhvr>
                                        <p:cTn id="116" dur="500"/>
                                        <p:tgtEl>
                                          <p:spTgt spid="16"/>
                                        </p:tgtEl>
                                      </p:cBhvr>
                                    </p:animEffect>
                                    <p:set>
                                      <p:cBhvr>
                                        <p:cTn id="117" dur="1" fill="hold">
                                          <p:stCondLst>
                                            <p:cond delay="499"/>
                                          </p:stCondLst>
                                        </p:cTn>
                                        <p:tgtEl>
                                          <p:spTgt spid="16"/>
                                        </p:tgtEl>
                                        <p:attrNameLst>
                                          <p:attrName>style.visibility</p:attrName>
                                        </p:attrNameLst>
                                      </p:cBhvr>
                                      <p:to>
                                        <p:strVal val="hidden"/>
                                      </p:to>
                                    </p:set>
                                  </p:childTnLst>
                                </p:cTn>
                              </p:par>
                              <p:par>
                                <p:cTn id="118" presetID="53" presetClass="exit" presetSubtype="0" fill="hold" nodeType="withEffect">
                                  <p:stCondLst>
                                    <p:cond delay="300"/>
                                  </p:stCondLst>
                                  <p:childTnLst>
                                    <p:anim calcmode="lin" valueType="num">
                                      <p:cBhvr>
                                        <p:cTn id="119" dur="500"/>
                                        <p:tgtEl>
                                          <p:spTgt spid="17"/>
                                        </p:tgtEl>
                                        <p:attrNameLst>
                                          <p:attrName>ppt_w</p:attrName>
                                        </p:attrNameLst>
                                      </p:cBhvr>
                                      <p:tavLst>
                                        <p:tav tm="0">
                                          <p:val>
                                            <p:strVal val="ppt_w"/>
                                          </p:val>
                                        </p:tav>
                                        <p:tav tm="100000">
                                          <p:val>
                                            <p:fltVal val="0"/>
                                          </p:val>
                                        </p:tav>
                                      </p:tavLst>
                                    </p:anim>
                                    <p:anim calcmode="lin" valueType="num">
                                      <p:cBhvr>
                                        <p:cTn id="120" dur="500"/>
                                        <p:tgtEl>
                                          <p:spTgt spid="17"/>
                                        </p:tgtEl>
                                        <p:attrNameLst>
                                          <p:attrName>ppt_h</p:attrName>
                                        </p:attrNameLst>
                                      </p:cBhvr>
                                      <p:tavLst>
                                        <p:tav tm="0">
                                          <p:val>
                                            <p:strVal val="ppt_h"/>
                                          </p:val>
                                        </p:tav>
                                        <p:tav tm="100000">
                                          <p:val>
                                            <p:fltVal val="0"/>
                                          </p:val>
                                        </p:tav>
                                      </p:tavLst>
                                    </p:anim>
                                    <p:animEffect transition="out" filter="fade">
                                      <p:cBhvr>
                                        <p:cTn id="121" dur="500"/>
                                        <p:tgtEl>
                                          <p:spTgt spid="17"/>
                                        </p:tgtEl>
                                      </p:cBhvr>
                                    </p:animEffect>
                                    <p:set>
                                      <p:cBhvr>
                                        <p:cTn id="122" dur="1" fill="hold">
                                          <p:stCondLst>
                                            <p:cond delay="499"/>
                                          </p:stCondLst>
                                        </p:cTn>
                                        <p:tgtEl>
                                          <p:spTgt spid="17"/>
                                        </p:tgtEl>
                                        <p:attrNameLst>
                                          <p:attrName>style.visibility</p:attrName>
                                        </p:attrNameLst>
                                      </p:cBhvr>
                                      <p:to>
                                        <p:strVal val="hidden"/>
                                      </p:to>
                                    </p:set>
                                  </p:childTnLst>
                                </p:cTn>
                              </p:par>
                              <p:par>
                                <p:cTn id="123" presetID="53" presetClass="exit" presetSubtype="0" fill="hold" nodeType="withEffect">
                                  <p:stCondLst>
                                    <p:cond delay="1900"/>
                                  </p:stCondLst>
                                  <p:childTnLst>
                                    <p:anim calcmode="lin" valueType="num">
                                      <p:cBhvr>
                                        <p:cTn id="124" dur="500"/>
                                        <p:tgtEl>
                                          <p:spTgt spid="18"/>
                                        </p:tgtEl>
                                        <p:attrNameLst>
                                          <p:attrName>ppt_w</p:attrName>
                                        </p:attrNameLst>
                                      </p:cBhvr>
                                      <p:tavLst>
                                        <p:tav tm="0">
                                          <p:val>
                                            <p:strVal val="ppt_w"/>
                                          </p:val>
                                        </p:tav>
                                        <p:tav tm="100000">
                                          <p:val>
                                            <p:fltVal val="0"/>
                                          </p:val>
                                        </p:tav>
                                      </p:tavLst>
                                    </p:anim>
                                    <p:anim calcmode="lin" valueType="num">
                                      <p:cBhvr>
                                        <p:cTn id="125" dur="500"/>
                                        <p:tgtEl>
                                          <p:spTgt spid="18"/>
                                        </p:tgtEl>
                                        <p:attrNameLst>
                                          <p:attrName>ppt_h</p:attrName>
                                        </p:attrNameLst>
                                      </p:cBhvr>
                                      <p:tavLst>
                                        <p:tav tm="0">
                                          <p:val>
                                            <p:strVal val="ppt_h"/>
                                          </p:val>
                                        </p:tav>
                                        <p:tav tm="100000">
                                          <p:val>
                                            <p:fltVal val="0"/>
                                          </p:val>
                                        </p:tav>
                                      </p:tavLst>
                                    </p:anim>
                                    <p:animEffect transition="out" filter="fade">
                                      <p:cBhvr>
                                        <p:cTn id="126" dur="500"/>
                                        <p:tgtEl>
                                          <p:spTgt spid="18"/>
                                        </p:tgtEl>
                                      </p:cBhvr>
                                    </p:animEffect>
                                    <p:set>
                                      <p:cBhvr>
                                        <p:cTn id="127" dur="1" fill="hold">
                                          <p:stCondLst>
                                            <p:cond delay="499"/>
                                          </p:stCondLst>
                                        </p:cTn>
                                        <p:tgtEl>
                                          <p:spTgt spid="18"/>
                                        </p:tgtEl>
                                        <p:attrNameLst>
                                          <p:attrName>style.visibility</p:attrName>
                                        </p:attrNameLst>
                                      </p:cBhvr>
                                      <p:to>
                                        <p:strVal val="hidden"/>
                                      </p:to>
                                    </p:set>
                                  </p:childTnLst>
                                </p:cTn>
                              </p:par>
                              <p:par>
                                <p:cTn id="128" presetID="53" presetClass="exit" presetSubtype="0" fill="hold" nodeType="withEffect">
                                  <p:stCondLst>
                                    <p:cond delay="2300"/>
                                  </p:stCondLst>
                                  <p:childTnLst>
                                    <p:anim calcmode="lin" valueType="num">
                                      <p:cBhvr>
                                        <p:cTn id="129" dur="500"/>
                                        <p:tgtEl>
                                          <p:spTgt spid="19"/>
                                        </p:tgtEl>
                                        <p:attrNameLst>
                                          <p:attrName>ppt_w</p:attrName>
                                        </p:attrNameLst>
                                      </p:cBhvr>
                                      <p:tavLst>
                                        <p:tav tm="0">
                                          <p:val>
                                            <p:strVal val="ppt_w"/>
                                          </p:val>
                                        </p:tav>
                                        <p:tav tm="100000">
                                          <p:val>
                                            <p:fltVal val="0"/>
                                          </p:val>
                                        </p:tav>
                                      </p:tavLst>
                                    </p:anim>
                                    <p:anim calcmode="lin" valueType="num">
                                      <p:cBhvr>
                                        <p:cTn id="130" dur="500"/>
                                        <p:tgtEl>
                                          <p:spTgt spid="19"/>
                                        </p:tgtEl>
                                        <p:attrNameLst>
                                          <p:attrName>ppt_h</p:attrName>
                                        </p:attrNameLst>
                                      </p:cBhvr>
                                      <p:tavLst>
                                        <p:tav tm="0">
                                          <p:val>
                                            <p:strVal val="ppt_h"/>
                                          </p:val>
                                        </p:tav>
                                        <p:tav tm="100000">
                                          <p:val>
                                            <p:fltVal val="0"/>
                                          </p:val>
                                        </p:tav>
                                      </p:tavLst>
                                    </p:anim>
                                    <p:animEffect transition="out" filter="fade">
                                      <p:cBhvr>
                                        <p:cTn id="131" dur="500"/>
                                        <p:tgtEl>
                                          <p:spTgt spid="19"/>
                                        </p:tgtEl>
                                      </p:cBhvr>
                                    </p:animEffect>
                                    <p:set>
                                      <p:cBhvr>
                                        <p:cTn id="13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4946650" y="2565400"/>
            <a:ext cx="6334125" cy="863600"/>
          </a:xfrm>
        </p:spPr>
        <p:txBody>
          <a:bodyPr/>
          <a:lstStyle>
            <a:lvl1pPr>
              <a:defRPr sz="3600"/>
            </a:lvl1pPr>
          </a:lstStyle>
          <a:p>
            <a:pPr lvl="0"/>
            <a:r>
              <a:rPr lang="zh-CN" noProof="0" smtClean="0"/>
              <a:t>单击此处编辑母版标题样式</a:t>
            </a:r>
          </a:p>
        </p:txBody>
      </p:sp>
      <p:sp>
        <p:nvSpPr>
          <p:cNvPr id="2051" name="Rectangle 3"/>
          <p:cNvSpPr>
            <a:spLocks noGrp="1" noChangeArrowheads="1"/>
          </p:cNvSpPr>
          <p:nvPr>
            <p:ph type="subTitle" idx="1"/>
          </p:nvPr>
        </p:nvSpPr>
        <p:spPr>
          <a:xfrm>
            <a:off x="4948238" y="3644900"/>
            <a:ext cx="6335712" cy="647700"/>
          </a:xfrm>
        </p:spPr>
        <p:txBody>
          <a:bodyPr/>
          <a:lstStyle>
            <a:lvl1pPr marL="0" indent="0">
              <a:buFontTx/>
              <a:buNone/>
              <a:defRPr sz="2400"/>
            </a:lvl1pPr>
          </a:lstStyle>
          <a:p>
            <a:pPr lvl="0"/>
            <a:r>
              <a:rPr lang="zh-CN" noProof="0" smtClean="0"/>
              <a:t>单击此处编辑母版副标题样式</a:t>
            </a:r>
          </a:p>
        </p:txBody>
      </p:sp>
    </p:spTree>
    <p:extLst>
      <p:ext uri="{BB962C8B-B14F-4D97-AF65-F5344CB8AC3E}">
        <p14:creationId xmlns:p14="http://schemas.microsoft.com/office/powerpoint/2010/main" val="3168977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4597993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6375"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637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275881857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3788" y="1600200"/>
            <a:ext cx="54133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21120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75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95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95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6013"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6013"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769785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821270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2182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accent2"/>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2671958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8850" y="273050"/>
            <a:ext cx="68183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320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7767345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0600"/>
            <a:ext cx="7318375"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5" y="612775"/>
            <a:ext cx="731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775" y="5367338"/>
            <a:ext cx="731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5653787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82241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908050"/>
            <a:ext cx="2743200" cy="52181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908050"/>
            <a:ext cx="8081963" cy="52181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6076590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8F8F8"/>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6375"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637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34137984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3788" y="1600200"/>
            <a:ext cx="54133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41754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75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95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95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6013"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6013"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86696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898793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378785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8850" y="273050"/>
            <a:ext cx="68183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320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106549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0600"/>
            <a:ext cx="7318375"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5" y="612775"/>
            <a:ext cx="731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775" y="5367338"/>
            <a:ext cx="731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381434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8F8F8"/>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41797" y="590550"/>
            <a:ext cx="1051316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dirty="0" smtClean="0"/>
              <a:t>单击此处编辑母版标题样式</a:t>
            </a:r>
          </a:p>
        </p:txBody>
      </p:sp>
      <p:sp>
        <p:nvSpPr>
          <p:cNvPr id="1027" name="Rectangle 3"/>
          <p:cNvSpPr>
            <a:spLocks noGrp="1" noChangeArrowheads="1"/>
          </p:cNvSpPr>
          <p:nvPr>
            <p:ph type="body" idx="1"/>
          </p:nvPr>
        </p:nvSpPr>
        <p:spPr bwMode="auto">
          <a:xfrm>
            <a:off x="841797" y="1600201"/>
            <a:ext cx="10513168" cy="4277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dirty="0" smtClean="0"/>
              <a:t>单击此处编辑母版文本样式</a:t>
            </a:r>
          </a:p>
          <a:p>
            <a:pPr lvl="1"/>
            <a:r>
              <a:rPr lang="zh-CN" dirty="0" smtClean="0"/>
              <a:t>第二级</a:t>
            </a:r>
          </a:p>
        </p:txBody>
      </p:sp>
    </p:spTree>
    <p:extLst>
      <p:ext uri="{BB962C8B-B14F-4D97-AF65-F5344CB8AC3E}">
        <p14:creationId xmlns:p14="http://schemas.microsoft.com/office/powerpoint/2010/main" val="37024780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1" r:id="rId12"/>
  </p:sldLayoutIdLst>
  <p:timing>
    <p:tnLst>
      <p:par>
        <p:cTn id="1" dur="indefinite" restart="never" nodeType="tmRoot"/>
      </p:par>
    </p:tnLst>
  </p:timing>
  <p:txStyles>
    <p:title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p:titleStyle>
    <p:bodyStyle>
      <a:lvl1pPr marL="342900" indent="-342900" algn="l" rtl="0" fontAlgn="base">
        <a:spcBef>
          <a:spcPct val="20000"/>
        </a:spcBef>
        <a:spcAft>
          <a:spcPct val="0"/>
        </a:spcAft>
        <a:buChar char="•"/>
        <a:defRPr sz="2000">
          <a:solidFill>
            <a:schemeClr val="bg2"/>
          </a:solidFill>
          <a:latin typeface="+mn-lt"/>
          <a:ea typeface="+mn-ea"/>
          <a:cs typeface="+mn-cs"/>
        </a:defRPr>
      </a:lvl1pPr>
      <a:lvl2pPr marL="742950" indent="-285750" algn="l" rtl="0" eaLnBrk="0" fontAlgn="base" hangingPunct="0">
        <a:spcBef>
          <a:spcPct val="20000"/>
        </a:spcBef>
        <a:spcAft>
          <a:spcPct val="0"/>
        </a:spcAft>
        <a:buChar char="–"/>
        <a:defRPr sz="2000">
          <a:solidFill>
            <a:schemeClr val="bg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908050"/>
            <a:ext cx="109775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dirty="0" smtClean="0"/>
              <a:t>单击此处编辑母版标题样式</a:t>
            </a:r>
          </a:p>
        </p:txBody>
      </p:sp>
      <p:sp>
        <p:nvSpPr>
          <p:cNvPr id="1027" name="Rectangle 3"/>
          <p:cNvSpPr>
            <a:spLocks noGrp="1" noChangeArrowheads="1"/>
          </p:cNvSpPr>
          <p:nvPr>
            <p:ph type="body" idx="1"/>
          </p:nvPr>
        </p:nvSpPr>
        <p:spPr bwMode="auto">
          <a:xfrm>
            <a:off x="609600" y="1600200"/>
            <a:ext cx="1097756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dirty="0" smtClean="0"/>
              <a:t>单击此处编辑母版文本样式</a:t>
            </a:r>
          </a:p>
          <a:p>
            <a:pPr lvl="1"/>
            <a:r>
              <a:rPr lang="zh-CN" dirty="0" smtClean="0"/>
              <a:t>第二级</a:t>
            </a:r>
          </a:p>
        </p:txBody>
      </p:sp>
    </p:spTree>
    <p:extLst>
      <p:ext uri="{BB962C8B-B14F-4D97-AF65-F5344CB8AC3E}">
        <p14:creationId xmlns:p14="http://schemas.microsoft.com/office/powerpoint/2010/main" val="383929964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txStyles>
    <p:titleStyle>
      <a:lvl1pPr algn="l" rtl="0" fontAlgn="base">
        <a:spcBef>
          <a:spcPct val="0"/>
        </a:spcBef>
        <a:spcAft>
          <a:spcPct val="0"/>
        </a:spcAft>
        <a:defRPr sz="2400">
          <a:solidFill>
            <a:schemeClr val="tx2"/>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p:titleStyle>
    <p:bodyStyle>
      <a:lvl1pPr marL="342900" indent="-342900" algn="l" rtl="0" fontAlgn="base">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25.png"/><Relationship Id="rId7"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 Id="rId9" Type="http://schemas.openxmlformats.org/officeDocument/2006/relationships/image" Target="../media/image42.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5" cstate="print">
            <a:lum/>
          </a:blip>
          <a:srcRect/>
          <a:stretch>
            <a:fillRect/>
          </a:stretch>
        </a:blipFill>
        <a:effectLst/>
      </p:bgPr>
    </p:bg>
    <p:spTree>
      <p:nvGrpSpPr>
        <p:cNvPr id="1" name=""/>
        <p:cNvGrpSpPr/>
        <p:nvPr/>
      </p:nvGrpSpPr>
      <p:grpSpPr>
        <a:xfrm>
          <a:off x="0" y="0"/>
          <a:ext cx="0" cy="0"/>
          <a:chOff x="0" y="0"/>
          <a:chExt cx="0" cy="0"/>
        </a:xfrm>
      </p:grpSpPr>
      <p:sp>
        <p:nvSpPr>
          <p:cNvPr id="13" name="Freeform 6"/>
          <p:cNvSpPr>
            <a:spLocks/>
          </p:cNvSpPr>
          <p:nvPr/>
        </p:nvSpPr>
        <p:spPr bwMode="auto">
          <a:xfrm>
            <a:off x="3878833" y="2165425"/>
            <a:ext cx="8340228" cy="2527151"/>
          </a:xfrm>
          <a:custGeom>
            <a:avLst/>
            <a:gdLst>
              <a:gd name="T0" fmla="*/ 206 w 10932"/>
              <a:gd name="T1" fmla="*/ 0 h 3294"/>
              <a:gd name="T2" fmla="*/ 10932 w 10932"/>
              <a:gd name="T3" fmla="*/ 0 h 3294"/>
              <a:gd name="T4" fmla="*/ 10932 w 10932"/>
              <a:gd name="T5" fmla="*/ 3294 h 3294"/>
              <a:gd name="T6" fmla="*/ 0 w 10932"/>
              <a:gd name="T7" fmla="*/ 3294 h 3294"/>
              <a:gd name="T8" fmla="*/ 892 w 10932"/>
              <a:gd name="T9" fmla="*/ 1564 h 3294"/>
              <a:gd name="T10" fmla="*/ 206 w 10932"/>
              <a:gd name="T11" fmla="*/ 0 h 3294"/>
            </a:gdLst>
            <a:ahLst/>
            <a:cxnLst>
              <a:cxn ang="0">
                <a:pos x="T0" y="T1"/>
              </a:cxn>
              <a:cxn ang="0">
                <a:pos x="T2" y="T3"/>
              </a:cxn>
              <a:cxn ang="0">
                <a:pos x="T4" y="T5"/>
              </a:cxn>
              <a:cxn ang="0">
                <a:pos x="T6" y="T7"/>
              </a:cxn>
              <a:cxn ang="0">
                <a:pos x="T8" y="T9"/>
              </a:cxn>
              <a:cxn ang="0">
                <a:pos x="T10" y="T11"/>
              </a:cxn>
            </a:cxnLst>
            <a:rect l="0" t="0" r="r" b="b"/>
            <a:pathLst>
              <a:path w="10932" h="3294">
                <a:moveTo>
                  <a:pt x="206" y="0"/>
                </a:moveTo>
                <a:lnTo>
                  <a:pt x="10932" y="0"/>
                </a:lnTo>
                <a:lnTo>
                  <a:pt x="10932" y="3294"/>
                </a:lnTo>
                <a:lnTo>
                  <a:pt x="0" y="3294"/>
                </a:lnTo>
                <a:cubicBezTo>
                  <a:pt x="540" y="2909"/>
                  <a:pt x="892" y="2277"/>
                  <a:pt x="892" y="1564"/>
                </a:cubicBezTo>
                <a:cubicBezTo>
                  <a:pt x="892" y="945"/>
                  <a:pt x="628" y="388"/>
                  <a:pt x="206"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14" name="Freeform 7"/>
          <p:cNvSpPr>
            <a:spLocks/>
          </p:cNvSpPr>
          <p:nvPr/>
        </p:nvSpPr>
        <p:spPr bwMode="auto">
          <a:xfrm>
            <a:off x="0" y="2165425"/>
            <a:ext cx="1975317" cy="2527151"/>
          </a:xfrm>
          <a:custGeom>
            <a:avLst/>
            <a:gdLst>
              <a:gd name="T0" fmla="*/ 0 w 2589"/>
              <a:gd name="T1" fmla="*/ 0 h 3294"/>
              <a:gd name="T2" fmla="*/ 2383 w 2589"/>
              <a:gd name="T3" fmla="*/ 0 h 3294"/>
              <a:gd name="T4" fmla="*/ 1697 w 2589"/>
              <a:gd name="T5" fmla="*/ 1564 h 3294"/>
              <a:gd name="T6" fmla="*/ 2589 w 2589"/>
              <a:gd name="T7" fmla="*/ 3294 h 3294"/>
              <a:gd name="T8" fmla="*/ 0 w 2589"/>
              <a:gd name="T9" fmla="*/ 3294 h 3294"/>
              <a:gd name="T10" fmla="*/ 0 w 2589"/>
              <a:gd name="T11" fmla="*/ 0 h 3294"/>
            </a:gdLst>
            <a:ahLst/>
            <a:cxnLst>
              <a:cxn ang="0">
                <a:pos x="T0" y="T1"/>
              </a:cxn>
              <a:cxn ang="0">
                <a:pos x="T2" y="T3"/>
              </a:cxn>
              <a:cxn ang="0">
                <a:pos x="T4" y="T5"/>
              </a:cxn>
              <a:cxn ang="0">
                <a:pos x="T6" y="T7"/>
              </a:cxn>
              <a:cxn ang="0">
                <a:pos x="T8" y="T9"/>
              </a:cxn>
              <a:cxn ang="0">
                <a:pos x="T10" y="T11"/>
              </a:cxn>
            </a:cxnLst>
            <a:rect l="0" t="0" r="r" b="b"/>
            <a:pathLst>
              <a:path w="2589" h="3294">
                <a:moveTo>
                  <a:pt x="0" y="0"/>
                </a:moveTo>
                <a:lnTo>
                  <a:pt x="2383" y="0"/>
                </a:lnTo>
                <a:cubicBezTo>
                  <a:pt x="1961" y="388"/>
                  <a:pt x="1697" y="945"/>
                  <a:pt x="1697" y="1564"/>
                </a:cubicBezTo>
                <a:cubicBezTo>
                  <a:pt x="1697" y="2277"/>
                  <a:pt x="2049" y="2909"/>
                  <a:pt x="2589" y="3294"/>
                </a:cubicBezTo>
                <a:lnTo>
                  <a:pt x="0" y="3294"/>
                </a:lnTo>
                <a:lnTo>
                  <a:pt x="0"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solidFill>
                <a:srgbClr val="C4261D"/>
              </a:solidFill>
            </a:endParaRPr>
          </a:p>
        </p:txBody>
      </p:sp>
      <p:sp>
        <p:nvSpPr>
          <p:cNvPr id="4099" name="Rectangle 3"/>
          <p:cNvSpPr>
            <a:spLocks noGrp="1" noChangeArrowheads="1"/>
          </p:cNvSpPr>
          <p:nvPr>
            <p:ph type="ctrTitle" idx="4294967295"/>
          </p:nvPr>
        </p:nvSpPr>
        <p:spPr>
          <a:xfrm>
            <a:off x="4825218" y="2751587"/>
            <a:ext cx="7056784" cy="677413"/>
          </a:xfrm>
          <a:effectLst/>
        </p:spPr>
        <p:txBody>
          <a:bodyPr/>
          <a:lstStyle/>
          <a:p>
            <a:r>
              <a:rPr lang="en-US" altLang="zh-CN" sz="6600" b="1" dirty="0" smtClean="0">
                <a:solidFill>
                  <a:srgbClr val="F8F8F8"/>
                </a:solidFill>
                <a:latin typeface="+mn-lt"/>
                <a:ea typeface="青鸟华光简综艺" pitchFamily="2" charset="-122"/>
              </a:rPr>
              <a:t>Java</a:t>
            </a:r>
            <a:r>
              <a:rPr lang="en-US" altLang="zh-CN" sz="5400" b="1" dirty="0" smtClean="0">
                <a:solidFill>
                  <a:srgbClr val="F8F8F8"/>
                </a:solidFill>
                <a:latin typeface="+mj-ea"/>
              </a:rPr>
              <a:t/>
            </a:r>
            <a:br>
              <a:rPr lang="en-US" altLang="zh-CN" sz="5400" b="1" dirty="0" smtClean="0">
                <a:solidFill>
                  <a:srgbClr val="F8F8F8"/>
                </a:solidFill>
                <a:latin typeface="+mj-ea"/>
              </a:rPr>
            </a:br>
            <a:r>
              <a:rPr lang="zh-CN" altLang="en-US" sz="3600" b="1" dirty="0" smtClean="0">
                <a:solidFill>
                  <a:srgbClr val="F8F8F8"/>
                </a:solidFill>
                <a:latin typeface="+mj-ea"/>
              </a:rPr>
              <a:t>面向对象程序设计</a:t>
            </a:r>
            <a:endParaRPr lang="zh-CN" sz="4400" b="1" dirty="0">
              <a:solidFill>
                <a:srgbClr val="F8F8F8"/>
              </a:solidFill>
              <a:latin typeface="+mj-ea"/>
            </a:endParaRPr>
          </a:p>
        </p:txBody>
      </p:sp>
      <p:sp>
        <p:nvSpPr>
          <p:cNvPr id="15" name="Freeform 5"/>
          <p:cNvSpPr>
            <a:spLocks noEditPoints="1"/>
          </p:cNvSpPr>
          <p:nvPr/>
        </p:nvSpPr>
        <p:spPr bwMode="auto">
          <a:xfrm>
            <a:off x="1966913" y="2508250"/>
            <a:ext cx="2114550" cy="2047875"/>
          </a:xfrm>
          <a:custGeom>
            <a:avLst/>
            <a:gdLst>
              <a:gd name="T0" fmla="*/ 296 w 2736"/>
              <a:gd name="T1" fmla="*/ 1034 h 2655"/>
              <a:gd name="T2" fmla="*/ 408 w 2736"/>
              <a:gd name="T3" fmla="*/ 885 h 2655"/>
              <a:gd name="T4" fmla="*/ 653 w 2736"/>
              <a:gd name="T5" fmla="*/ 672 h 2655"/>
              <a:gd name="T6" fmla="*/ 529 w 2736"/>
              <a:gd name="T7" fmla="*/ 1064 h 2655"/>
              <a:gd name="T8" fmla="*/ 410 w 2736"/>
              <a:gd name="T9" fmla="*/ 1501 h 2655"/>
              <a:gd name="T10" fmla="*/ 334 w 2736"/>
              <a:gd name="T11" fmla="*/ 1721 h 2655"/>
              <a:gd name="T12" fmla="*/ 583 w 2736"/>
              <a:gd name="T13" fmla="*/ 1601 h 2655"/>
              <a:gd name="T14" fmla="*/ 731 w 2736"/>
              <a:gd name="T15" fmla="*/ 1208 h 2655"/>
              <a:gd name="T16" fmla="*/ 953 w 2736"/>
              <a:gd name="T17" fmla="*/ 1310 h 2655"/>
              <a:gd name="T18" fmla="*/ 1059 w 2736"/>
              <a:gd name="T19" fmla="*/ 1532 h 2655"/>
              <a:gd name="T20" fmla="*/ 1151 w 2736"/>
              <a:gd name="T21" fmla="*/ 1455 h 2655"/>
              <a:gd name="T22" fmla="*/ 1103 w 2736"/>
              <a:gd name="T23" fmla="*/ 1165 h 2655"/>
              <a:gd name="T24" fmla="*/ 890 w 2736"/>
              <a:gd name="T25" fmla="*/ 1058 h 2655"/>
              <a:gd name="T26" fmla="*/ 1161 w 2736"/>
              <a:gd name="T27" fmla="*/ 967 h 2655"/>
              <a:gd name="T28" fmla="*/ 1586 w 2736"/>
              <a:gd name="T29" fmla="*/ 831 h 2655"/>
              <a:gd name="T30" fmla="*/ 1205 w 2736"/>
              <a:gd name="T31" fmla="*/ 817 h 2655"/>
              <a:gd name="T32" fmla="*/ 922 w 2736"/>
              <a:gd name="T33" fmla="*/ 558 h 2655"/>
              <a:gd name="T34" fmla="*/ 774 w 2736"/>
              <a:gd name="T35" fmla="*/ 512 h 2655"/>
              <a:gd name="T36" fmla="*/ 367 w 2736"/>
              <a:gd name="T37" fmla="*/ 603 h 2655"/>
              <a:gd name="T38" fmla="*/ 1417 w 2736"/>
              <a:gd name="T39" fmla="*/ 2639 h 2655"/>
              <a:gd name="T40" fmla="*/ 1707 w 2736"/>
              <a:gd name="T41" fmla="*/ 1595 h 2655"/>
              <a:gd name="T42" fmla="*/ 1417 w 2736"/>
              <a:gd name="T43" fmla="*/ 1692 h 2655"/>
              <a:gd name="T44" fmla="*/ 2092 w 2736"/>
              <a:gd name="T45" fmla="*/ 1381 h 2655"/>
              <a:gd name="T46" fmla="*/ 2384 w 2736"/>
              <a:gd name="T47" fmla="*/ 2093 h 2655"/>
              <a:gd name="T48" fmla="*/ 2092 w 2736"/>
              <a:gd name="T49" fmla="*/ 1381 h 2655"/>
              <a:gd name="T50" fmla="*/ 1756 w 2736"/>
              <a:gd name="T51" fmla="*/ 1595 h 2655"/>
              <a:gd name="T52" fmla="*/ 2046 w 2736"/>
              <a:gd name="T53" fmla="*/ 2393 h 2655"/>
              <a:gd name="T54" fmla="*/ 1847 w 2736"/>
              <a:gd name="T55" fmla="*/ 1595 h 2655"/>
              <a:gd name="T56" fmla="*/ 2459 w 2736"/>
              <a:gd name="T57" fmla="*/ 858 h 2655"/>
              <a:gd name="T58" fmla="*/ 1572 w 2736"/>
              <a:gd name="T59" fmla="*/ 1445 h 2655"/>
              <a:gd name="T60" fmla="*/ 1132 w 2736"/>
              <a:gd name="T61" fmla="*/ 1692 h 2655"/>
              <a:gd name="T62" fmla="*/ 653 w 2736"/>
              <a:gd name="T63" fmla="*/ 1629 h 2655"/>
              <a:gd name="T64" fmla="*/ 265 w 2736"/>
              <a:gd name="T65" fmla="*/ 1830 h 2655"/>
              <a:gd name="T66" fmla="*/ 36 w 2736"/>
              <a:gd name="T67" fmla="*/ 2037 h 2655"/>
              <a:gd name="T68" fmla="*/ 933 w 2736"/>
              <a:gd name="T69" fmla="*/ 1732 h 2655"/>
              <a:gd name="T70" fmla="*/ 1528 w 2736"/>
              <a:gd name="T71" fmla="*/ 1527 h 2655"/>
              <a:gd name="T72" fmla="*/ 2515 w 2736"/>
              <a:gd name="T73" fmla="*/ 918 h 2655"/>
              <a:gd name="T74" fmla="*/ 2659 w 2736"/>
              <a:gd name="T75" fmla="*/ 728 h 2655"/>
              <a:gd name="T76" fmla="*/ 1079 w 2736"/>
              <a:gd name="T77" fmla="*/ 2649 h 2655"/>
              <a:gd name="T78" fmla="*/ 1234 w 2736"/>
              <a:gd name="T79" fmla="*/ 2654 h 2655"/>
              <a:gd name="T80" fmla="*/ 1364 w 2736"/>
              <a:gd name="T81" fmla="*/ 1721 h 2655"/>
              <a:gd name="T82" fmla="*/ 1079 w 2736"/>
              <a:gd name="T83" fmla="*/ 1832 h 2655"/>
              <a:gd name="T84" fmla="*/ 740 w 2736"/>
              <a:gd name="T85" fmla="*/ 2571 h 2655"/>
              <a:gd name="T86" fmla="*/ 1030 w 2736"/>
              <a:gd name="T87" fmla="*/ 1832 h 2655"/>
              <a:gd name="T88" fmla="*/ 740 w 2736"/>
              <a:gd name="T89" fmla="*/ 1764 h 2655"/>
              <a:gd name="T90" fmla="*/ 2436 w 2736"/>
              <a:gd name="T91" fmla="*/ 1095 h 2655"/>
              <a:gd name="T92" fmla="*/ 2550 w 2736"/>
              <a:gd name="T93" fmla="*/ 1843 h 2655"/>
              <a:gd name="T94" fmla="*/ 2727 w 2736"/>
              <a:gd name="T95" fmla="*/ 1131 h 2655"/>
              <a:gd name="T96" fmla="*/ 2696 w 2736"/>
              <a:gd name="T97" fmla="*/ 858 h 2655"/>
              <a:gd name="T98" fmla="*/ 721 w 2736"/>
              <a:gd name="T99" fmla="*/ 246 h 2655"/>
              <a:gd name="T100" fmla="*/ 953 w 2736"/>
              <a:gd name="T101" fmla="*/ 507 h 2655"/>
              <a:gd name="T102" fmla="*/ 1229 w 2736"/>
              <a:gd name="T103" fmla="*/ 261 h 2655"/>
              <a:gd name="T104" fmla="*/ 1006 w 2736"/>
              <a:gd name="T105" fmla="*/ 0 h 2655"/>
              <a:gd name="T106" fmla="*/ 721 w 2736"/>
              <a:gd name="T107" fmla="*/ 246 h 2655"/>
              <a:gd name="T108" fmla="*/ 692 w 2736"/>
              <a:gd name="T109" fmla="*/ 2562 h 2655"/>
              <a:gd name="T110" fmla="*/ 403 w 2736"/>
              <a:gd name="T111" fmla="*/ 1926 h 2655"/>
              <a:gd name="T112" fmla="*/ 64 w 2736"/>
              <a:gd name="T113" fmla="*/ 2122 h 2655"/>
              <a:gd name="T114" fmla="*/ 354 w 2736"/>
              <a:gd name="T115" fmla="*/ 1953 h 2655"/>
              <a:gd name="T116" fmla="*/ 64 w 2736"/>
              <a:gd name="T117" fmla="*/ 2122 h 2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36" h="2655">
                <a:moveTo>
                  <a:pt x="228" y="967"/>
                </a:moveTo>
                <a:cubicBezTo>
                  <a:pt x="228" y="997"/>
                  <a:pt x="266" y="1034"/>
                  <a:pt x="296" y="1034"/>
                </a:cubicBezTo>
                <a:lnTo>
                  <a:pt x="301" y="1034"/>
                </a:lnTo>
                <a:cubicBezTo>
                  <a:pt x="368" y="1034"/>
                  <a:pt x="387" y="938"/>
                  <a:pt x="408" y="885"/>
                </a:cubicBezTo>
                <a:cubicBezTo>
                  <a:pt x="430" y="828"/>
                  <a:pt x="457" y="753"/>
                  <a:pt x="485" y="703"/>
                </a:cubicBezTo>
                <a:lnTo>
                  <a:pt x="653" y="672"/>
                </a:lnTo>
                <a:cubicBezTo>
                  <a:pt x="638" y="738"/>
                  <a:pt x="533" y="1013"/>
                  <a:pt x="533" y="1044"/>
                </a:cubicBezTo>
                <a:lnTo>
                  <a:pt x="529" y="1064"/>
                </a:lnTo>
                <a:lnTo>
                  <a:pt x="586" y="1402"/>
                </a:lnTo>
                <a:cubicBezTo>
                  <a:pt x="565" y="1406"/>
                  <a:pt x="437" y="1485"/>
                  <a:pt x="410" y="1501"/>
                </a:cubicBezTo>
                <a:cubicBezTo>
                  <a:pt x="365" y="1529"/>
                  <a:pt x="262" y="1568"/>
                  <a:pt x="262" y="1629"/>
                </a:cubicBezTo>
                <a:cubicBezTo>
                  <a:pt x="262" y="1674"/>
                  <a:pt x="292" y="1721"/>
                  <a:pt x="334" y="1721"/>
                </a:cubicBezTo>
                <a:lnTo>
                  <a:pt x="363" y="1721"/>
                </a:lnTo>
                <a:cubicBezTo>
                  <a:pt x="389" y="1721"/>
                  <a:pt x="548" y="1620"/>
                  <a:pt x="583" y="1601"/>
                </a:cubicBezTo>
                <a:cubicBezTo>
                  <a:pt x="636" y="1574"/>
                  <a:pt x="769" y="1513"/>
                  <a:pt x="769" y="1445"/>
                </a:cubicBezTo>
                <a:cubicBezTo>
                  <a:pt x="769" y="1371"/>
                  <a:pt x="731" y="1282"/>
                  <a:pt x="731" y="1208"/>
                </a:cubicBezTo>
                <a:cubicBezTo>
                  <a:pt x="765" y="1208"/>
                  <a:pt x="832" y="1223"/>
                  <a:pt x="869" y="1230"/>
                </a:cubicBezTo>
                <a:cubicBezTo>
                  <a:pt x="946" y="1243"/>
                  <a:pt x="944" y="1228"/>
                  <a:pt x="953" y="1310"/>
                </a:cubicBezTo>
                <a:cubicBezTo>
                  <a:pt x="958" y="1350"/>
                  <a:pt x="970" y="1406"/>
                  <a:pt x="978" y="1449"/>
                </a:cubicBezTo>
                <a:cubicBezTo>
                  <a:pt x="987" y="1492"/>
                  <a:pt x="1006" y="1532"/>
                  <a:pt x="1059" y="1532"/>
                </a:cubicBezTo>
                <a:lnTo>
                  <a:pt x="1074" y="1532"/>
                </a:lnTo>
                <a:cubicBezTo>
                  <a:pt x="1117" y="1532"/>
                  <a:pt x="1151" y="1497"/>
                  <a:pt x="1151" y="1455"/>
                </a:cubicBezTo>
                <a:lnTo>
                  <a:pt x="1151" y="1431"/>
                </a:lnTo>
                <a:cubicBezTo>
                  <a:pt x="1151" y="1393"/>
                  <a:pt x="1113" y="1215"/>
                  <a:pt x="1103" y="1165"/>
                </a:cubicBezTo>
                <a:cubicBezTo>
                  <a:pt x="1094" y="1120"/>
                  <a:pt x="1075" y="1091"/>
                  <a:pt x="1028" y="1081"/>
                </a:cubicBezTo>
                <a:cubicBezTo>
                  <a:pt x="994" y="1073"/>
                  <a:pt x="922" y="1059"/>
                  <a:pt x="890" y="1058"/>
                </a:cubicBezTo>
                <a:lnTo>
                  <a:pt x="977" y="798"/>
                </a:lnTo>
                <a:cubicBezTo>
                  <a:pt x="1013" y="807"/>
                  <a:pt x="1114" y="967"/>
                  <a:pt x="1161" y="967"/>
                </a:cubicBezTo>
                <a:cubicBezTo>
                  <a:pt x="1212" y="967"/>
                  <a:pt x="1352" y="939"/>
                  <a:pt x="1402" y="927"/>
                </a:cubicBezTo>
                <a:cubicBezTo>
                  <a:pt x="1473" y="909"/>
                  <a:pt x="1586" y="921"/>
                  <a:pt x="1586" y="831"/>
                </a:cubicBezTo>
                <a:cubicBezTo>
                  <a:pt x="1586" y="799"/>
                  <a:pt x="1555" y="764"/>
                  <a:pt x="1524" y="764"/>
                </a:cubicBezTo>
                <a:cubicBezTo>
                  <a:pt x="1427" y="764"/>
                  <a:pt x="1294" y="817"/>
                  <a:pt x="1205" y="817"/>
                </a:cubicBezTo>
                <a:cubicBezTo>
                  <a:pt x="1190" y="817"/>
                  <a:pt x="1049" y="655"/>
                  <a:pt x="1027" y="632"/>
                </a:cubicBezTo>
                <a:cubicBezTo>
                  <a:pt x="979" y="582"/>
                  <a:pt x="1001" y="584"/>
                  <a:pt x="922" y="558"/>
                </a:cubicBezTo>
                <a:cubicBezTo>
                  <a:pt x="901" y="551"/>
                  <a:pt x="795" y="512"/>
                  <a:pt x="784" y="512"/>
                </a:cubicBezTo>
                <a:lnTo>
                  <a:pt x="774" y="512"/>
                </a:lnTo>
                <a:cubicBezTo>
                  <a:pt x="709" y="512"/>
                  <a:pt x="624" y="533"/>
                  <a:pt x="560" y="544"/>
                </a:cubicBezTo>
                <a:cubicBezTo>
                  <a:pt x="496" y="555"/>
                  <a:pt x="396" y="559"/>
                  <a:pt x="367" y="603"/>
                </a:cubicBezTo>
                <a:cubicBezTo>
                  <a:pt x="354" y="624"/>
                  <a:pt x="228" y="946"/>
                  <a:pt x="228" y="967"/>
                </a:cubicBezTo>
                <a:close/>
                <a:moveTo>
                  <a:pt x="1417" y="2639"/>
                </a:moveTo>
                <a:cubicBezTo>
                  <a:pt x="1463" y="2635"/>
                  <a:pt x="1707" y="2587"/>
                  <a:pt x="1707" y="2562"/>
                </a:cubicBezTo>
                <a:lnTo>
                  <a:pt x="1707" y="1595"/>
                </a:lnTo>
                <a:lnTo>
                  <a:pt x="1557" y="1595"/>
                </a:lnTo>
                <a:cubicBezTo>
                  <a:pt x="1537" y="1595"/>
                  <a:pt x="1417" y="1678"/>
                  <a:pt x="1417" y="1692"/>
                </a:cubicBezTo>
                <a:lnTo>
                  <a:pt x="1417" y="2639"/>
                </a:lnTo>
                <a:close/>
                <a:moveTo>
                  <a:pt x="2092" y="1381"/>
                </a:moveTo>
                <a:lnTo>
                  <a:pt x="2094" y="2368"/>
                </a:lnTo>
                <a:cubicBezTo>
                  <a:pt x="2134" y="2341"/>
                  <a:pt x="2384" y="2125"/>
                  <a:pt x="2384" y="2093"/>
                </a:cubicBezTo>
                <a:lnTo>
                  <a:pt x="2382" y="1119"/>
                </a:lnTo>
                <a:lnTo>
                  <a:pt x="2092" y="1381"/>
                </a:lnTo>
                <a:close/>
                <a:moveTo>
                  <a:pt x="1847" y="1595"/>
                </a:moveTo>
                <a:lnTo>
                  <a:pt x="1756" y="1595"/>
                </a:lnTo>
                <a:lnTo>
                  <a:pt x="1756" y="2552"/>
                </a:lnTo>
                <a:cubicBezTo>
                  <a:pt x="1799" y="2542"/>
                  <a:pt x="2046" y="2422"/>
                  <a:pt x="2046" y="2393"/>
                </a:cubicBezTo>
                <a:lnTo>
                  <a:pt x="2046" y="1426"/>
                </a:lnTo>
                <a:cubicBezTo>
                  <a:pt x="2021" y="1432"/>
                  <a:pt x="1866" y="1595"/>
                  <a:pt x="1847" y="1595"/>
                </a:cubicBezTo>
                <a:close/>
                <a:moveTo>
                  <a:pt x="2427" y="821"/>
                </a:moveTo>
                <a:lnTo>
                  <a:pt x="2459" y="858"/>
                </a:lnTo>
                <a:lnTo>
                  <a:pt x="1799" y="1445"/>
                </a:lnTo>
                <a:cubicBezTo>
                  <a:pt x="1723" y="1445"/>
                  <a:pt x="1648" y="1445"/>
                  <a:pt x="1572" y="1445"/>
                </a:cubicBezTo>
                <a:cubicBezTo>
                  <a:pt x="1476" y="1445"/>
                  <a:pt x="1471" y="1469"/>
                  <a:pt x="1409" y="1510"/>
                </a:cubicBezTo>
                <a:cubicBezTo>
                  <a:pt x="1326" y="1565"/>
                  <a:pt x="1216" y="1647"/>
                  <a:pt x="1132" y="1692"/>
                </a:cubicBezTo>
                <a:cubicBezTo>
                  <a:pt x="1113" y="1683"/>
                  <a:pt x="845" y="1631"/>
                  <a:pt x="807" y="1625"/>
                </a:cubicBezTo>
                <a:cubicBezTo>
                  <a:pt x="718" y="1611"/>
                  <a:pt x="730" y="1591"/>
                  <a:pt x="653" y="1629"/>
                </a:cubicBezTo>
                <a:cubicBezTo>
                  <a:pt x="609" y="1651"/>
                  <a:pt x="566" y="1675"/>
                  <a:pt x="523" y="1697"/>
                </a:cubicBezTo>
                <a:cubicBezTo>
                  <a:pt x="443" y="1736"/>
                  <a:pt x="340" y="1784"/>
                  <a:pt x="265" y="1830"/>
                </a:cubicBezTo>
                <a:cubicBezTo>
                  <a:pt x="234" y="1849"/>
                  <a:pt x="25" y="1957"/>
                  <a:pt x="0" y="1963"/>
                </a:cubicBezTo>
                <a:lnTo>
                  <a:pt x="36" y="2037"/>
                </a:lnTo>
                <a:lnTo>
                  <a:pt x="716" y="1687"/>
                </a:lnTo>
                <a:cubicBezTo>
                  <a:pt x="785" y="1703"/>
                  <a:pt x="863" y="1718"/>
                  <a:pt x="933" y="1732"/>
                </a:cubicBezTo>
                <a:cubicBezTo>
                  <a:pt x="986" y="1742"/>
                  <a:pt x="1105" y="1774"/>
                  <a:pt x="1156" y="1774"/>
                </a:cubicBezTo>
                <a:cubicBezTo>
                  <a:pt x="1159" y="1774"/>
                  <a:pt x="1495" y="1550"/>
                  <a:pt x="1528" y="1527"/>
                </a:cubicBezTo>
                <a:lnTo>
                  <a:pt x="1829" y="1528"/>
                </a:lnTo>
                <a:lnTo>
                  <a:pt x="2515" y="918"/>
                </a:lnTo>
                <a:lnTo>
                  <a:pt x="2552" y="947"/>
                </a:lnTo>
                <a:lnTo>
                  <a:pt x="2659" y="728"/>
                </a:lnTo>
                <a:lnTo>
                  <a:pt x="2427" y="821"/>
                </a:lnTo>
                <a:close/>
                <a:moveTo>
                  <a:pt x="1079" y="2649"/>
                </a:moveTo>
                <a:lnTo>
                  <a:pt x="1142" y="2655"/>
                </a:lnTo>
                <a:lnTo>
                  <a:pt x="1234" y="2654"/>
                </a:lnTo>
                <a:lnTo>
                  <a:pt x="1364" y="2648"/>
                </a:lnTo>
                <a:lnTo>
                  <a:pt x="1364" y="1721"/>
                </a:lnTo>
                <a:cubicBezTo>
                  <a:pt x="1318" y="1745"/>
                  <a:pt x="1278" y="1775"/>
                  <a:pt x="1234" y="1804"/>
                </a:cubicBezTo>
                <a:cubicBezTo>
                  <a:pt x="1142" y="1866"/>
                  <a:pt x="1189" y="1841"/>
                  <a:pt x="1079" y="1832"/>
                </a:cubicBezTo>
                <a:lnTo>
                  <a:pt x="1079" y="2649"/>
                </a:lnTo>
                <a:close/>
                <a:moveTo>
                  <a:pt x="740" y="2571"/>
                </a:moveTo>
                <a:cubicBezTo>
                  <a:pt x="740" y="2596"/>
                  <a:pt x="985" y="2643"/>
                  <a:pt x="1030" y="2644"/>
                </a:cubicBezTo>
                <a:lnTo>
                  <a:pt x="1030" y="1832"/>
                </a:lnTo>
                <a:cubicBezTo>
                  <a:pt x="1030" y="1808"/>
                  <a:pt x="914" y="1799"/>
                  <a:pt x="890" y="1794"/>
                </a:cubicBezTo>
                <a:cubicBezTo>
                  <a:pt x="850" y="1786"/>
                  <a:pt x="782" y="1765"/>
                  <a:pt x="740" y="1764"/>
                </a:cubicBezTo>
                <a:lnTo>
                  <a:pt x="740" y="2571"/>
                </a:lnTo>
                <a:close/>
                <a:moveTo>
                  <a:pt x="2436" y="1095"/>
                </a:moveTo>
                <a:lnTo>
                  <a:pt x="2437" y="2020"/>
                </a:lnTo>
                <a:cubicBezTo>
                  <a:pt x="2454" y="2009"/>
                  <a:pt x="2535" y="1872"/>
                  <a:pt x="2550" y="1843"/>
                </a:cubicBezTo>
                <a:cubicBezTo>
                  <a:pt x="2586" y="1771"/>
                  <a:pt x="2607" y="1716"/>
                  <a:pt x="2638" y="1637"/>
                </a:cubicBezTo>
                <a:cubicBezTo>
                  <a:pt x="2676" y="1540"/>
                  <a:pt x="2736" y="1272"/>
                  <a:pt x="2727" y="1131"/>
                </a:cubicBezTo>
                <a:lnTo>
                  <a:pt x="2700" y="860"/>
                </a:lnTo>
                <a:lnTo>
                  <a:pt x="2696" y="858"/>
                </a:lnTo>
                <a:lnTo>
                  <a:pt x="2436" y="1095"/>
                </a:lnTo>
                <a:close/>
                <a:moveTo>
                  <a:pt x="721" y="246"/>
                </a:moveTo>
                <a:lnTo>
                  <a:pt x="721" y="271"/>
                </a:lnTo>
                <a:cubicBezTo>
                  <a:pt x="721" y="388"/>
                  <a:pt x="838" y="507"/>
                  <a:pt x="953" y="507"/>
                </a:cubicBezTo>
                <a:lnTo>
                  <a:pt x="997" y="507"/>
                </a:lnTo>
                <a:cubicBezTo>
                  <a:pt x="1117" y="507"/>
                  <a:pt x="1229" y="387"/>
                  <a:pt x="1229" y="261"/>
                </a:cubicBezTo>
                <a:lnTo>
                  <a:pt x="1229" y="237"/>
                </a:lnTo>
                <a:cubicBezTo>
                  <a:pt x="1229" y="123"/>
                  <a:pt x="1114" y="0"/>
                  <a:pt x="1006" y="0"/>
                </a:cubicBezTo>
                <a:lnTo>
                  <a:pt x="943" y="0"/>
                </a:lnTo>
                <a:cubicBezTo>
                  <a:pt x="830" y="0"/>
                  <a:pt x="721" y="124"/>
                  <a:pt x="721" y="246"/>
                </a:cubicBezTo>
                <a:close/>
                <a:moveTo>
                  <a:pt x="402" y="2412"/>
                </a:moveTo>
                <a:cubicBezTo>
                  <a:pt x="402" y="2439"/>
                  <a:pt x="649" y="2552"/>
                  <a:pt x="692" y="2562"/>
                </a:cubicBezTo>
                <a:lnTo>
                  <a:pt x="692" y="1774"/>
                </a:lnTo>
                <a:lnTo>
                  <a:pt x="403" y="1926"/>
                </a:lnTo>
                <a:lnTo>
                  <a:pt x="402" y="2412"/>
                </a:lnTo>
                <a:close/>
                <a:moveTo>
                  <a:pt x="64" y="2122"/>
                </a:moveTo>
                <a:cubicBezTo>
                  <a:pt x="64" y="2149"/>
                  <a:pt x="315" y="2373"/>
                  <a:pt x="354" y="2383"/>
                </a:cubicBezTo>
                <a:lnTo>
                  <a:pt x="354" y="1953"/>
                </a:lnTo>
                <a:lnTo>
                  <a:pt x="65" y="2100"/>
                </a:lnTo>
                <a:lnTo>
                  <a:pt x="64" y="21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6" name="组合 55"/>
          <p:cNvGrpSpPr/>
          <p:nvPr/>
        </p:nvGrpSpPr>
        <p:grpSpPr>
          <a:xfrm>
            <a:off x="1367097" y="1813513"/>
            <a:ext cx="3109913" cy="3135314"/>
            <a:chOff x="1346200" y="1839912"/>
            <a:chExt cx="3109913" cy="3135314"/>
          </a:xfrm>
        </p:grpSpPr>
        <p:sp>
          <p:nvSpPr>
            <p:cNvPr id="16" name="Freeform 6"/>
            <p:cNvSpPr>
              <a:spLocks/>
            </p:cNvSpPr>
            <p:nvPr/>
          </p:nvSpPr>
          <p:spPr bwMode="auto">
            <a:xfrm>
              <a:off x="3132138" y="1865313"/>
              <a:ext cx="844550" cy="587375"/>
            </a:xfrm>
            <a:custGeom>
              <a:avLst/>
              <a:gdLst>
                <a:gd name="T0" fmla="*/ 1092 w 1092"/>
                <a:gd name="T1" fmla="*/ 531 h 763"/>
                <a:gd name="T2" fmla="*/ 22 w 1092"/>
                <a:gd name="T3" fmla="*/ 0 h 763"/>
                <a:gd name="T4" fmla="*/ 0 w 1092"/>
                <a:gd name="T5" fmla="*/ 349 h 763"/>
                <a:gd name="T6" fmla="*/ 829 w 1092"/>
                <a:gd name="T7" fmla="*/ 763 h 763"/>
                <a:gd name="T8" fmla="*/ 1092 w 1092"/>
                <a:gd name="T9" fmla="*/ 531 h 763"/>
              </a:gdLst>
              <a:ahLst/>
              <a:cxnLst>
                <a:cxn ang="0">
                  <a:pos x="T0" y="T1"/>
                </a:cxn>
                <a:cxn ang="0">
                  <a:pos x="T2" y="T3"/>
                </a:cxn>
                <a:cxn ang="0">
                  <a:pos x="T4" y="T5"/>
                </a:cxn>
                <a:cxn ang="0">
                  <a:pos x="T6" y="T7"/>
                </a:cxn>
                <a:cxn ang="0">
                  <a:pos x="T8" y="T9"/>
                </a:cxn>
              </a:cxnLst>
              <a:rect l="0" t="0" r="r" b="b"/>
              <a:pathLst>
                <a:path w="1092" h="763">
                  <a:moveTo>
                    <a:pt x="1092" y="531"/>
                  </a:moveTo>
                  <a:cubicBezTo>
                    <a:pt x="805" y="257"/>
                    <a:pt x="436" y="66"/>
                    <a:pt x="22" y="0"/>
                  </a:cubicBezTo>
                  <a:lnTo>
                    <a:pt x="0" y="349"/>
                  </a:lnTo>
                  <a:cubicBezTo>
                    <a:pt x="318" y="407"/>
                    <a:pt x="603" y="554"/>
                    <a:pt x="829" y="763"/>
                  </a:cubicBezTo>
                  <a:lnTo>
                    <a:pt x="1092" y="531"/>
                  </a:lnTo>
                  <a:close/>
                </a:path>
              </a:pathLst>
            </a:custGeom>
            <a:solidFill>
              <a:srgbClr val="00A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7"/>
            <p:cNvSpPr>
              <a:spLocks/>
            </p:cNvSpPr>
            <p:nvPr/>
          </p:nvSpPr>
          <p:spPr bwMode="auto">
            <a:xfrm>
              <a:off x="1346200" y="3341688"/>
              <a:ext cx="2555875" cy="1633538"/>
            </a:xfrm>
            <a:custGeom>
              <a:avLst/>
              <a:gdLst>
                <a:gd name="T0" fmla="*/ 3076 w 3307"/>
                <a:gd name="T1" fmla="*/ 1351 h 2117"/>
                <a:gd name="T2" fmla="*/ 2139 w 3307"/>
                <a:gd name="T3" fmla="*/ 1731 h 2117"/>
                <a:gd name="T4" fmla="*/ 1914 w 3307"/>
                <a:gd name="T5" fmla="*/ 1731 h 2117"/>
                <a:gd name="T6" fmla="*/ 349 w 3307"/>
                <a:gd name="T7" fmla="*/ 22 h 2117"/>
                <a:gd name="T8" fmla="*/ 1 w 3307"/>
                <a:gd name="T9" fmla="*/ 0 h 2117"/>
                <a:gd name="T10" fmla="*/ 0 w 3307"/>
                <a:gd name="T11" fmla="*/ 93 h 2117"/>
                <a:gd name="T12" fmla="*/ 2 w 3307"/>
                <a:gd name="T13" fmla="*/ 150 h 2117"/>
                <a:gd name="T14" fmla="*/ 3 w 3307"/>
                <a:gd name="T15" fmla="*/ 182 h 2117"/>
                <a:gd name="T16" fmla="*/ 8 w 3307"/>
                <a:gd name="T17" fmla="*/ 254 h 2117"/>
                <a:gd name="T18" fmla="*/ 9 w 3307"/>
                <a:gd name="T19" fmla="*/ 267 h 2117"/>
                <a:gd name="T20" fmla="*/ 1891 w 3307"/>
                <a:gd name="T21" fmla="*/ 2087 h 2117"/>
                <a:gd name="T22" fmla="*/ 3158 w 3307"/>
                <a:gd name="T23" fmla="*/ 1729 h 2117"/>
                <a:gd name="T24" fmla="*/ 3158 w 3307"/>
                <a:gd name="T25" fmla="*/ 1726 h 2117"/>
                <a:gd name="T26" fmla="*/ 3307 w 3307"/>
                <a:gd name="T27" fmla="*/ 1613 h 2117"/>
                <a:gd name="T28" fmla="*/ 3076 w 3307"/>
                <a:gd name="T29" fmla="*/ 1351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07" h="2117">
                  <a:moveTo>
                    <a:pt x="3076" y="1351"/>
                  </a:moveTo>
                  <a:cubicBezTo>
                    <a:pt x="2816" y="1567"/>
                    <a:pt x="2491" y="1704"/>
                    <a:pt x="2139" y="1731"/>
                  </a:cubicBezTo>
                  <a:cubicBezTo>
                    <a:pt x="2065" y="1735"/>
                    <a:pt x="1990" y="1736"/>
                    <a:pt x="1914" y="1731"/>
                  </a:cubicBezTo>
                  <a:cubicBezTo>
                    <a:pt x="1015" y="1675"/>
                    <a:pt x="345" y="911"/>
                    <a:pt x="349" y="22"/>
                  </a:cubicBezTo>
                  <a:lnTo>
                    <a:pt x="1" y="0"/>
                  </a:lnTo>
                  <a:cubicBezTo>
                    <a:pt x="0" y="32"/>
                    <a:pt x="0" y="62"/>
                    <a:pt x="0" y="93"/>
                  </a:cubicBezTo>
                  <a:cubicBezTo>
                    <a:pt x="0" y="112"/>
                    <a:pt x="1" y="131"/>
                    <a:pt x="2" y="150"/>
                  </a:cubicBezTo>
                  <a:cubicBezTo>
                    <a:pt x="2" y="161"/>
                    <a:pt x="2" y="172"/>
                    <a:pt x="3" y="182"/>
                  </a:cubicBezTo>
                  <a:cubicBezTo>
                    <a:pt x="4" y="207"/>
                    <a:pt x="6" y="230"/>
                    <a:pt x="8" y="254"/>
                  </a:cubicBezTo>
                  <a:cubicBezTo>
                    <a:pt x="8" y="258"/>
                    <a:pt x="9" y="262"/>
                    <a:pt x="9" y="267"/>
                  </a:cubicBezTo>
                  <a:cubicBezTo>
                    <a:pt x="101" y="1248"/>
                    <a:pt x="896" y="2024"/>
                    <a:pt x="1891" y="2087"/>
                  </a:cubicBezTo>
                  <a:cubicBezTo>
                    <a:pt x="2359" y="2117"/>
                    <a:pt x="2799" y="1974"/>
                    <a:pt x="3158" y="1729"/>
                  </a:cubicBezTo>
                  <a:lnTo>
                    <a:pt x="3158" y="1726"/>
                  </a:lnTo>
                  <a:cubicBezTo>
                    <a:pt x="3209" y="1691"/>
                    <a:pt x="3259" y="1653"/>
                    <a:pt x="3307" y="1613"/>
                  </a:cubicBezTo>
                  <a:lnTo>
                    <a:pt x="3076" y="1351"/>
                  </a:lnTo>
                  <a:close/>
                </a:path>
              </a:pathLst>
            </a:custGeom>
            <a:solidFill>
              <a:srgbClr val="555E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8"/>
            <p:cNvSpPr>
              <a:spLocks/>
            </p:cNvSpPr>
            <p:nvPr/>
          </p:nvSpPr>
          <p:spPr bwMode="auto">
            <a:xfrm>
              <a:off x="2022475" y="1839912"/>
              <a:ext cx="903288" cy="481013"/>
            </a:xfrm>
            <a:custGeom>
              <a:avLst/>
              <a:gdLst>
                <a:gd name="T0" fmla="*/ 1147 w 1169"/>
                <a:gd name="T1" fmla="*/ 356 h 624"/>
                <a:gd name="T2" fmla="*/ 1169 w 1169"/>
                <a:gd name="T3" fmla="*/ 7 h 624"/>
                <a:gd name="T4" fmla="*/ 0 w 1169"/>
                <a:gd name="T5" fmla="*/ 360 h 624"/>
                <a:gd name="T6" fmla="*/ 232 w 1169"/>
                <a:gd name="T7" fmla="*/ 624 h 624"/>
                <a:gd name="T8" fmla="*/ 1147 w 1169"/>
                <a:gd name="T9" fmla="*/ 356 h 624"/>
              </a:gdLst>
              <a:ahLst/>
              <a:cxnLst>
                <a:cxn ang="0">
                  <a:pos x="T0" y="T1"/>
                </a:cxn>
                <a:cxn ang="0">
                  <a:pos x="T2" y="T3"/>
                </a:cxn>
                <a:cxn ang="0">
                  <a:pos x="T4" y="T5"/>
                </a:cxn>
                <a:cxn ang="0">
                  <a:pos x="T6" y="T7"/>
                </a:cxn>
                <a:cxn ang="0">
                  <a:pos x="T8" y="T9"/>
                </a:cxn>
              </a:cxnLst>
              <a:rect l="0" t="0" r="r" b="b"/>
              <a:pathLst>
                <a:path w="1169" h="624">
                  <a:moveTo>
                    <a:pt x="1147" y="356"/>
                  </a:moveTo>
                  <a:lnTo>
                    <a:pt x="1169" y="7"/>
                  </a:lnTo>
                  <a:cubicBezTo>
                    <a:pt x="738" y="0"/>
                    <a:pt x="333" y="131"/>
                    <a:pt x="0" y="360"/>
                  </a:cubicBezTo>
                  <a:lnTo>
                    <a:pt x="232" y="624"/>
                  </a:lnTo>
                  <a:cubicBezTo>
                    <a:pt x="497" y="452"/>
                    <a:pt x="812" y="354"/>
                    <a:pt x="1147" y="356"/>
                  </a:cubicBezTo>
                  <a:close/>
                </a:path>
              </a:pathLst>
            </a:custGeom>
            <a:solidFill>
              <a:srgbClr val="F19B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9"/>
            <p:cNvSpPr>
              <a:spLocks/>
            </p:cNvSpPr>
            <p:nvPr/>
          </p:nvSpPr>
          <p:spPr bwMode="auto">
            <a:xfrm>
              <a:off x="3884613" y="3521075"/>
              <a:ext cx="566738" cy="909638"/>
            </a:xfrm>
            <a:custGeom>
              <a:avLst/>
              <a:gdLst>
                <a:gd name="T0" fmla="*/ 0 w 734"/>
                <a:gd name="T1" fmla="*/ 914 h 1178"/>
                <a:gd name="T2" fmla="*/ 232 w 734"/>
                <a:gd name="T3" fmla="*/ 1178 h 1178"/>
                <a:gd name="T4" fmla="*/ 734 w 734"/>
                <a:gd name="T5" fmla="*/ 22 h 1178"/>
                <a:gd name="T6" fmla="*/ 386 w 734"/>
                <a:gd name="T7" fmla="*/ 0 h 1178"/>
                <a:gd name="T8" fmla="*/ 0 w 734"/>
                <a:gd name="T9" fmla="*/ 914 h 1178"/>
              </a:gdLst>
              <a:ahLst/>
              <a:cxnLst>
                <a:cxn ang="0">
                  <a:pos x="T0" y="T1"/>
                </a:cxn>
                <a:cxn ang="0">
                  <a:pos x="T2" y="T3"/>
                </a:cxn>
                <a:cxn ang="0">
                  <a:pos x="T4" y="T5"/>
                </a:cxn>
                <a:cxn ang="0">
                  <a:pos x="T6" y="T7"/>
                </a:cxn>
                <a:cxn ang="0">
                  <a:pos x="T8" y="T9"/>
                </a:cxn>
              </a:cxnLst>
              <a:rect l="0" t="0" r="r" b="b"/>
              <a:pathLst>
                <a:path w="734" h="1178">
                  <a:moveTo>
                    <a:pt x="0" y="914"/>
                  </a:moveTo>
                  <a:lnTo>
                    <a:pt x="232" y="1178"/>
                  </a:lnTo>
                  <a:cubicBezTo>
                    <a:pt x="510" y="867"/>
                    <a:pt x="693" y="467"/>
                    <a:pt x="734" y="22"/>
                  </a:cubicBezTo>
                  <a:lnTo>
                    <a:pt x="386" y="0"/>
                  </a:lnTo>
                  <a:cubicBezTo>
                    <a:pt x="352" y="349"/>
                    <a:pt x="212" y="664"/>
                    <a:pt x="0" y="914"/>
                  </a:cubicBezTo>
                  <a:close/>
                </a:path>
              </a:pathLst>
            </a:custGeom>
            <a:solidFill>
              <a:srgbClr val="008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0"/>
            <p:cNvSpPr>
              <a:spLocks/>
            </p:cNvSpPr>
            <p:nvPr/>
          </p:nvSpPr>
          <p:spPr bwMode="auto">
            <a:xfrm>
              <a:off x="1371600" y="2257425"/>
              <a:ext cx="654050" cy="879475"/>
            </a:xfrm>
            <a:custGeom>
              <a:avLst/>
              <a:gdLst>
                <a:gd name="T0" fmla="*/ 846 w 846"/>
                <a:gd name="T1" fmla="*/ 262 h 1140"/>
                <a:gd name="T2" fmla="*/ 615 w 846"/>
                <a:gd name="T3" fmla="*/ 0 h 1140"/>
                <a:gd name="T4" fmla="*/ 0 w 846"/>
                <a:gd name="T5" fmla="*/ 1117 h 1140"/>
                <a:gd name="T6" fmla="*/ 351 w 846"/>
                <a:gd name="T7" fmla="*/ 1140 h 1140"/>
                <a:gd name="T8" fmla="*/ 846 w 846"/>
                <a:gd name="T9" fmla="*/ 262 h 1140"/>
              </a:gdLst>
              <a:ahLst/>
              <a:cxnLst>
                <a:cxn ang="0">
                  <a:pos x="T0" y="T1"/>
                </a:cxn>
                <a:cxn ang="0">
                  <a:pos x="T2" y="T3"/>
                </a:cxn>
                <a:cxn ang="0">
                  <a:pos x="T4" y="T5"/>
                </a:cxn>
                <a:cxn ang="0">
                  <a:pos x="T6" y="T7"/>
                </a:cxn>
                <a:cxn ang="0">
                  <a:pos x="T8" y="T9"/>
                </a:cxn>
              </a:cxnLst>
              <a:rect l="0" t="0" r="r" b="b"/>
              <a:pathLst>
                <a:path w="846" h="1140">
                  <a:moveTo>
                    <a:pt x="846" y="262"/>
                  </a:moveTo>
                  <a:lnTo>
                    <a:pt x="615" y="0"/>
                  </a:lnTo>
                  <a:cubicBezTo>
                    <a:pt x="302" y="289"/>
                    <a:pt x="80" y="676"/>
                    <a:pt x="0" y="1117"/>
                  </a:cubicBezTo>
                  <a:lnTo>
                    <a:pt x="351" y="1140"/>
                  </a:lnTo>
                  <a:cubicBezTo>
                    <a:pt x="422" y="795"/>
                    <a:pt x="600" y="491"/>
                    <a:pt x="846" y="262"/>
                  </a:cubicBezTo>
                  <a:close/>
                </a:path>
              </a:pathLst>
            </a:custGeom>
            <a:solidFill>
              <a:srgbClr val="E244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1"/>
            <p:cNvSpPr>
              <a:spLocks/>
            </p:cNvSpPr>
            <p:nvPr/>
          </p:nvSpPr>
          <p:spPr bwMode="auto">
            <a:xfrm>
              <a:off x="3924300" y="2439988"/>
              <a:ext cx="531813" cy="874713"/>
            </a:xfrm>
            <a:custGeom>
              <a:avLst/>
              <a:gdLst>
                <a:gd name="T0" fmla="*/ 337 w 687"/>
                <a:gd name="T1" fmla="*/ 1111 h 1133"/>
                <a:gd name="T2" fmla="*/ 687 w 687"/>
                <a:gd name="T3" fmla="*/ 1133 h 1133"/>
                <a:gd name="T4" fmla="*/ 262 w 687"/>
                <a:gd name="T5" fmla="*/ 0 h 1133"/>
                <a:gd name="T6" fmla="*/ 0 w 687"/>
                <a:gd name="T7" fmla="*/ 231 h 1133"/>
                <a:gd name="T8" fmla="*/ 337 w 687"/>
                <a:gd name="T9" fmla="*/ 1111 h 1133"/>
              </a:gdLst>
              <a:ahLst/>
              <a:cxnLst>
                <a:cxn ang="0">
                  <a:pos x="T0" y="T1"/>
                </a:cxn>
                <a:cxn ang="0">
                  <a:pos x="T2" y="T3"/>
                </a:cxn>
                <a:cxn ang="0">
                  <a:pos x="T4" y="T5"/>
                </a:cxn>
                <a:cxn ang="0">
                  <a:pos x="T6" y="T7"/>
                </a:cxn>
                <a:cxn ang="0">
                  <a:pos x="T8" y="T9"/>
                </a:cxn>
              </a:cxnLst>
              <a:rect l="0" t="0" r="r" b="b"/>
              <a:pathLst>
                <a:path w="687" h="1133">
                  <a:moveTo>
                    <a:pt x="337" y="1111"/>
                  </a:moveTo>
                  <a:lnTo>
                    <a:pt x="687" y="1133"/>
                  </a:lnTo>
                  <a:cubicBezTo>
                    <a:pt x="665" y="710"/>
                    <a:pt x="511" y="317"/>
                    <a:pt x="262" y="0"/>
                  </a:cubicBezTo>
                  <a:lnTo>
                    <a:pt x="0" y="231"/>
                  </a:lnTo>
                  <a:cubicBezTo>
                    <a:pt x="190" y="481"/>
                    <a:pt x="311" y="784"/>
                    <a:pt x="337" y="1111"/>
                  </a:cubicBezTo>
                  <a:close/>
                </a:path>
              </a:pathLst>
            </a:custGeom>
            <a:solidFill>
              <a:srgbClr val="5186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5" name="背景音乐 - 轻快背景音乐.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10971631" y="-1173360"/>
            <a:ext cx="609600" cy="609600"/>
          </a:xfrm>
          <a:prstGeom prst="rect">
            <a:avLst/>
          </a:prstGeom>
        </p:spPr>
      </p:pic>
      <p:cxnSp>
        <p:nvCxnSpPr>
          <p:cNvPr id="3" name="直接连接符 2"/>
          <p:cNvCxnSpPr/>
          <p:nvPr/>
        </p:nvCxnSpPr>
        <p:spPr bwMode="auto">
          <a:xfrm>
            <a:off x="4825218" y="4005064"/>
            <a:ext cx="5559422" cy="0"/>
          </a:xfrm>
          <a:prstGeom prst="line">
            <a:avLst/>
          </a:prstGeom>
          <a:solidFill>
            <a:schemeClr val="accent1"/>
          </a:solidFill>
          <a:ln w="952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p:cNvSpPr txBox="1"/>
          <p:nvPr/>
        </p:nvSpPr>
        <p:spPr>
          <a:xfrm>
            <a:off x="4860012" y="4067780"/>
            <a:ext cx="1938351" cy="369332"/>
          </a:xfrm>
          <a:prstGeom prst="rect">
            <a:avLst/>
          </a:prstGeom>
          <a:noFill/>
        </p:spPr>
        <p:txBody>
          <a:bodyPr wrap="none" rtlCol="0">
            <a:spAutoFit/>
          </a:bodyPr>
          <a:lstStyle/>
          <a:p>
            <a:r>
              <a:rPr lang="zh-CN" altLang="en-US" dirty="0" smtClean="0">
                <a:solidFill>
                  <a:srgbClr val="F8F8F8"/>
                </a:solidFill>
                <a:latin typeface="+mj-ea"/>
                <a:ea typeface="+mj-ea"/>
              </a:rPr>
              <a:t>软件学院  贾伟峰</a:t>
            </a:r>
            <a:endParaRPr lang="zh-CN" altLang="en-US" dirty="0">
              <a:solidFill>
                <a:srgbClr val="F8F8F8"/>
              </a:solidFill>
              <a:latin typeface="+mj-ea"/>
              <a:ea typeface="+mj-ea"/>
            </a:endParaRPr>
          </a:p>
        </p:txBody>
      </p:sp>
    </p:spTree>
    <p:extLst>
      <p:ext uri="{BB962C8B-B14F-4D97-AF65-F5344CB8AC3E}">
        <p14:creationId xmlns:p14="http://schemas.microsoft.com/office/powerpoint/2010/main" val="202265122"/>
      </p:ext>
    </p:extLst>
  </p:cSld>
  <p:clrMapOvr>
    <a:masterClrMapping/>
  </p:clrMapOvr>
  <mc:AlternateContent xmlns:mc="http://schemas.openxmlformats.org/markup-compatibility/2006" xmlns:p14="http://schemas.microsoft.com/office/powerpoint/2010/main">
    <mc:Choice Requires="p14">
      <p:transition spd="slow" p14:dur="1600" advTm="8827">
        <p:blinds dir="vert"/>
      </p:transition>
    </mc:Choice>
    <mc:Fallback xmlns="">
      <p:transition spd="slow" advTm="8827">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63" presetClass="path" presetSubtype="0" accel="50000" decel="50000" fill="hold" grpId="1" nodeType="withEffect">
                                  <p:stCondLst>
                                    <p:cond delay="0"/>
                                  </p:stCondLst>
                                  <p:childTnLst>
                                    <p:animMotion origin="layout" path="M -0.37396 3.7037E-6 L 3.125E-6 3.7037E-6 " pathEditMode="relative" rAng="0" ptsTypes="AA">
                                      <p:cBhvr>
                                        <p:cTn id="10" dur="2000" fill="hold"/>
                                        <p:tgtEl>
                                          <p:spTgt spid="15"/>
                                        </p:tgtEl>
                                        <p:attrNameLst>
                                          <p:attrName>ppt_x</p:attrName>
                                          <p:attrName>ppt_y</p:attrName>
                                        </p:attrNameLst>
                                      </p:cBhvr>
                                      <p:rCtr x="18698" y="0"/>
                                    </p:animMotion>
                                  </p:childTnLst>
                                </p:cTn>
                              </p:par>
                              <p:par>
                                <p:cTn id="11" presetID="63" presetClass="path" presetSubtype="0" accel="50000" decel="50000" fill="hold" nodeType="withEffect">
                                  <p:stCondLst>
                                    <p:cond delay="0"/>
                                  </p:stCondLst>
                                  <p:childTnLst>
                                    <p:animMotion origin="layout" path="M -0.36549 -4.07407E-6 L -3.33333E-6 -4.07407E-6 " pathEditMode="relative" rAng="0" ptsTypes="AA">
                                      <p:cBhvr>
                                        <p:cTn id="12" dur="2000" fill="hold"/>
                                        <p:tgtEl>
                                          <p:spTgt spid="56"/>
                                        </p:tgtEl>
                                        <p:attrNameLst>
                                          <p:attrName>ppt_x</p:attrName>
                                          <p:attrName>ppt_y</p:attrName>
                                        </p:attrNameLst>
                                      </p:cBhvr>
                                      <p:rCtr x="18268" y="0"/>
                                    </p:animMotion>
                                  </p:childTnLst>
                                </p:cTn>
                              </p:par>
                              <p:par>
                                <p:cTn id="13" presetID="8" presetClass="emph" presetSubtype="0" fill="hold" nodeType="withEffect">
                                  <p:stCondLst>
                                    <p:cond delay="0"/>
                                  </p:stCondLst>
                                  <p:childTnLst>
                                    <p:animRot by="21600000">
                                      <p:cBhvr>
                                        <p:cTn id="14" dur="2000" fill="hold"/>
                                        <p:tgtEl>
                                          <p:spTgt spid="56"/>
                                        </p:tgtEl>
                                        <p:attrNameLst>
                                          <p:attrName>r</p:attrName>
                                        </p:attrNameLst>
                                      </p:cBhvr>
                                    </p:animRot>
                                  </p:childTnLst>
                                </p:cTn>
                              </p:par>
                            </p:childTnLst>
                          </p:cTn>
                        </p:par>
                        <p:par>
                          <p:cTn id="15" fill="hold">
                            <p:stCondLst>
                              <p:cond delay="2000"/>
                            </p:stCondLst>
                            <p:childTnLst>
                              <p:par>
                                <p:cTn id="16" presetID="22" presetClass="entr" presetSubtype="2"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right)">
                                      <p:cBhvr>
                                        <p:cTn id="18" dur="1000"/>
                                        <p:tgtEl>
                                          <p:spTgt spid="1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1000"/>
                                        <p:tgtEl>
                                          <p:spTgt spid="13"/>
                                        </p:tgtEl>
                                      </p:cBhvr>
                                    </p:animEffect>
                                  </p:childTnLst>
                                </p:cTn>
                              </p:par>
                            </p:childTnLst>
                          </p:cTn>
                        </p:par>
                        <p:par>
                          <p:cTn id="22" fill="hold">
                            <p:stCondLst>
                              <p:cond delay="3000"/>
                            </p:stCondLst>
                            <p:childTnLst>
                              <p:par>
                                <p:cTn id="23" presetID="2" presetClass="entr" presetSubtype="2" fill="hold" grpId="0" nodeType="afterEffect">
                                  <p:stCondLst>
                                    <p:cond delay="0"/>
                                  </p:stCondLst>
                                  <p:childTnLst>
                                    <p:set>
                                      <p:cBhvr>
                                        <p:cTn id="24" dur="1" fill="hold">
                                          <p:stCondLst>
                                            <p:cond delay="0"/>
                                          </p:stCondLst>
                                        </p:cTn>
                                        <p:tgtEl>
                                          <p:spTgt spid="4099"/>
                                        </p:tgtEl>
                                        <p:attrNameLst>
                                          <p:attrName>style.visibility</p:attrName>
                                        </p:attrNameLst>
                                      </p:cBhvr>
                                      <p:to>
                                        <p:strVal val="visible"/>
                                      </p:to>
                                    </p:set>
                                    <p:anim calcmode="lin" valueType="num">
                                      <p:cBhvr additive="base">
                                        <p:cTn id="25" dur="500" fill="hold"/>
                                        <p:tgtEl>
                                          <p:spTgt spid="4099"/>
                                        </p:tgtEl>
                                        <p:attrNameLst>
                                          <p:attrName>ppt_x</p:attrName>
                                        </p:attrNameLst>
                                      </p:cBhvr>
                                      <p:tavLst>
                                        <p:tav tm="0">
                                          <p:val>
                                            <p:strVal val="1+#ppt_w/2"/>
                                          </p:val>
                                        </p:tav>
                                        <p:tav tm="100000">
                                          <p:val>
                                            <p:strVal val="#ppt_x"/>
                                          </p:val>
                                        </p:tav>
                                      </p:tavLst>
                                    </p:anim>
                                    <p:anim calcmode="lin" valueType="num">
                                      <p:cBhvr additive="base">
                                        <p:cTn id="26" dur="500" fill="hold"/>
                                        <p:tgtEl>
                                          <p:spTgt spid="4099"/>
                                        </p:tgtEl>
                                        <p:attrNameLst>
                                          <p:attrName>ppt_y</p:attrName>
                                        </p:attrNameLst>
                                      </p:cBhvr>
                                      <p:tavLst>
                                        <p:tav tm="0">
                                          <p:val>
                                            <p:strVal val="#ppt_y"/>
                                          </p:val>
                                        </p:tav>
                                        <p:tav tm="100000">
                                          <p:val>
                                            <p:strVal val="#ppt_y"/>
                                          </p:val>
                                        </p:tav>
                                      </p:tavLst>
                                    </p:anim>
                                  </p:childTnLst>
                                </p:cTn>
                              </p:par>
                            </p:childTnLst>
                          </p:cTn>
                        </p:par>
                        <p:par>
                          <p:cTn id="27" fill="hold">
                            <p:stCondLst>
                              <p:cond delay="3500"/>
                            </p:stCondLst>
                            <p:childTnLst>
                              <p:par>
                                <p:cTn id="28" presetID="16" presetClass="entr" presetSubtype="21"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barn(inVertical)">
                                      <p:cBhvr>
                                        <p:cTn id="30" dur="500"/>
                                        <p:tgtEl>
                                          <p:spTgt spid="3"/>
                                        </p:tgtEl>
                                      </p:cBhvr>
                                    </p:animEffect>
                                  </p:childTnLst>
                                </p:cTn>
                              </p:par>
                            </p:childTnLst>
                          </p:cTn>
                        </p:par>
                        <p:par>
                          <p:cTn id="31" fill="hold">
                            <p:stCondLst>
                              <p:cond delay="4000"/>
                            </p:stCondLst>
                            <p:childTnLst>
                              <p:par>
                                <p:cTn id="32" presetID="6" presetClass="entr" presetSubtype="16"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circle(in)">
                                      <p:cBhvr>
                                        <p:cTn id="3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5" repeatCount="indefinite" fill="remove" display="0">
                  <p:stCondLst>
                    <p:cond delay="indefinite"/>
                  </p:stCondLst>
                  <p:endCondLst>
                    <p:cond evt="onStopAudio" delay="0">
                      <p:tgtEl>
                        <p:sldTgt/>
                      </p:tgtEl>
                    </p:cond>
                  </p:endCondLst>
                </p:cTn>
                <p:tgtEl>
                  <p:spTgt spid="5"/>
                </p:tgtEl>
              </p:cMediaNode>
            </p:audio>
          </p:childTnLst>
        </p:cTn>
      </p:par>
    </p:tnLst>
    <p:bldLst>
      <p:bldP spid="13" grpId="0" animBg="1"/>
      <p:bldP spid="14" grpId="0" animBg="1"/>
      <p:bldP spid="4099" grpId="0"/>
      <p:bldP spid="15" grpId="0" animBg="1"/>
      <p:bldP spid="15" grpId="1" animBg="1"/>
      <p:bldP spid="7" grpId="0"/>
    </p:bldLst>
  </p:timing>
  <p:extLst mod="1">
    <p:ext uri="{E180D4A7-C9FB-4DFB-919C-405C955672EB}">
      <p14:showEvtLst xmlns:p14="http://schemas.microsoft.com/office/powerpoint/2010/main">
        <p14:playEvt time="0"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7" name="TextBox 76"/>
          <p:cNvSpPr txBox="1"/>
          <p:nvPr/>
        </p:nvSpPr>
        <p:spPr>
          <a:xfrm>
            <a:off x="477741" y="159023"/>
            <a:ext cx="2031325" cy="461665"/>
          </a:xfrm>
          <a:prstGeom prst="rect">
            <a:avLst/>
          </a:prstGeom>
          <a:noFill/>
        </p:spPr>
        <p:txBody>
          <a:bodyPr wrap="none" rtlCol="0">
            <a:spAutoFit/>
          </a:bodyPr>
          <a:lstStyle/>
          <a:p>
            <a:r>
              <a:rPr lang="zh-CN" altLang="en-US" sz="2400" dirty="0">
                <a:solidFill>
                  <a:srgbClr val="333333"/>
                </a:solidFill>
                <a:latin typeface="微软雅黑"/>
                <a:ea typeface="微软雅黑"/>
              </a:rPr>
              <a:t>团队建设情况</a:t>
            </a: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4" name="Rectangle 11"/>
          <p:cNvSpPr>
            <a:spLocks noChangeArrowheads="1"/>
          </p:cNvSpPr>
          <p:nvPr/>
        </p:nvSpPr>
        <p:spPr bwMode="auto">
          <a:xfrm>
            <a:off x="0" y="3043551"/>
            <a:ext cx="3878915" cy="192269"/>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 name="Rectangle 12"/>
          <p:cNvSpPr>
            <a:spLocks noChangeArrowheads="1"/>
          </p:cNvSpPr>
          <p:nvPr/>
        </p:nvSpPr>
        <p:spPr bwMode="auto">
          <a:xfrm>
            <a:off x="0" y="3371610"/>
            <a:ext cx="6185721" cy="192269"/>
          </a:xfrm>
          <a:prstGeom prst="rect">
            <a:avLst/>
          </a:prstGeom>
          <a:solidFill>
            <a:schemeClr val="tx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 name="Rectangle 13"/>
          <p:cNvSpPr>
            <a:spLocks noChangeArrowheads="1"/>
          </p:cNvSpPr>
          <p:nvPr/>
        </p:nvSpPr>
        <p:spPr bwMode="auto">
          <a:xfrm>
            <a:off x="1" y="3716492"/>
            <a:ext cx="8883596" cy="192270"/>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 name="Rectangle 14"/>
          <p:cNvSpPr>
            <a:spLocks noChangeArrowheads="1"/>
          </p:cNvSpPr>
          <p:nvPr/>
        </p:nvSpPr>
        <p:spPr bwMode="auto">
          <a:xfrm>
            <a:off x="1" y="4040946"/>
            <a:ext cx="6807410" cy="192269"/>
          </a:xfrm>
          <a:prstGeom prst="rect">
            <a:avLst/>
          </a:prstGeom>
          <a:solidFill>
            <a:schemeClr val="tx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 name="Rectangle 15"/>
          <p:cNvSpPr>
            <a:spLocks noChangeArrowheads="1"/>
          </p:cNvSpPr>
          <p:nvPr/>
        </p:nvSpPr>
        <p:spPr bwMode="auto">
          <a:xfrm>
            <a:off x="0" y="4390636"/>
            <a:ext cx="4473747" cy="191067"/>
          </a:xfrm>
          <a:prstGeom prst="rect">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29" name="组合 28"/>
          <p:cNvGrpSpPr/>
          <p:nvPr/>
        </p:nvGrpSpPr>
        <p:grpSpPr>
          <a:xfrm>
            <a:off x="3240823" y="1960837"/>
            <a:ext cx="1274984" cy="1274983"/>
            <a:chOff x="2438400" y="1484313"/>
            <a:chExt cx="1684338" cy="1684337"/>
          </a:xfrm>
        </p:grpSpPr>
        <p:sp>
          <p:nvSpPr>
            <p:cNvPr id="30" name="Freeform 6"/>
            <p:cNvSpPr>
              <a:spLocks noEditPoints="1"/>
            </p:cNvSpPr>
            <p:nvPr/>
          </p:nvSpPr>
          <p:spPr bwMode="auto">
            <a:xfrm>
              <a:off x="2438400" y="1484313"/>
              <a:ext cx="1684338" cy="1684337"/>
            </a:xfrm>
            <a:custGeom>
              <a:avLst/>
              <a:gdLst>
                <a:gd name="T0" fmla="*/ 1111 w 2222"/>
                <a:gd name="T1" fmla="*/ 0 h 2222"/>
                <a:gd name="T2" fmla="*/ 2222 w 2222"/>
                <a:gd name="T3" fmla="*/ 1111 h 2222"/>
                <a:gd name="T4" fmla="*/ 1111 w 2222"/>
                <a:gd name="T5" fmla="*/ 2222 h 2222"/>
                <a:gd name="T6" fmla="*/ 0 w 2222"/>
                <a:gd name="T7" fmla="*/ 1111 h 2222"/>
                <a:gd name="T8" fmla="*/ 1111 w 2222"/>
                <a:gd name="T9" fmla="*/ 0 h 2222"/>
                <a:gd name="T10" fmla="*/ 1111 w 2222"/>
                <a:gd name="T11" fmla="*/ 335 h 2222"/>
                <a:gd name="T12" fmla="*/ 1886 w 2222"/>
                <a:gd name="T13" fmla="*/ 1111 h 2222"/>
                <a:gd name="T14" fmla="*/ 1111 w 2222"/>
                <a:gd name="T15" fmla="*/ 1887 h 2222"/>
                <a:gd name="T16" fmla="*/ 335 w 2222"/>
                <a:gd name="T17" fmla="*/ 1111 h 2222"/>
                <a:gd name="T18" fmla="*/ 1111 w 2222"/>
                <a:gd name="T19" fmla="*/ 335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2" h="2222">
                  <a:moveTo>
                    <a:pt x="1111" y="0"/>
                  </a:moveTo>
                  <a:cubicBezTo>
                    <a:pt x="1724" y="0"/>
                    <a:pt x="2222" y="497"/>
                    <a:pt x="2222" y="1111"/>
                  </a:cubicBezTo>
                  <a:cubicBezTo>
                    <a:pt x="2222" y="1724"/>
                    <a:pt x="1724" y="2222"/>
                    <a:pt x="1111" y="2222"/>
                  </a:cubicBezTo>
                  <a:cubicBezTo>
                    <a:pt x="497" y="2222"/>
                    <a:pt x="0" y="1724"/>
                    <a:pt x="0" y="1111"/>
                  </a:cubicBezTo>
                  <a:cubicBezTo>
                    <a:pt x="0" y="497"/>
                    <a:pt x="497" y="0"/>
                    <a:pt x="1111" y="0"/>
                  </a:cubicBezTo>
                  <a:close/>
                  <a:moveTo>
                    <a:pt x="1111" y="335"/>
                  </a:moveTo>
                  <a:cubicBezTo>
                    <a:pt x="1539" y="335"/>
                    <a:pt x="1886" y="683"/>
                    <a:pt x="1886" y="1111"/>
                  </a:cubicBezTo>
                  <a:cubicBezTo>
                    <a:pt x="1886" y="1539"/>
                    <a:pt x="1539" y="1887"/>
                    <a:pt x="1111" y="1887"/>
                  </a:cubicBezTo>
                  <a:cubicBezTo>
                    <a:pt x="682" y="1887"/>
                    <a:pt x="335" y="1539"/>
                    <a:pt x="335" y="1111"/>
                  </a:cubicBezTo>
                  <a:cubicBezTo>
                    <a:pt x="335" y="683"/>
                    <a:pt x="682" y="335"/>
                    <a:pt x="1111" y="33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TextBox 30"/>
            <p:cNvSpPr txBox="1"/>
            <p:nvPr/>
          </p:nvSpPr>
          <p:spPr>
            <a:xfrm>
              <a:off x="2690890" y="1903716"/>
              <a:ext cx="1158790" cy="853846"/>
            </a:xfrm>
            <a:prstGeom prst="rect">
              <a:avLst/>
            </a:prstGeom>
            <a:noFill/>
          </p:spPr>
          <p:txBody>
            <a:bodyPr wrap="none" rtlCol="0">
              <a:spAutoFit/>
            </a:bodyPr>
            <a:lstStyle/>
            <a:p>
              <a:pPr algn="ctr"/>
              <a:r>
                <a:rPr lang="zh-CN" altLang="en-US" dirty="0" smtClean="0">
                  <a:solidFill>
                    <a:schemeClr val="tx2"/>
                  </a:solidFill>
                  <a:latin typeface="+mn-ea"/>
                  <a:ea typeface="+mn-ea"/>
                </a:rPr>
                <a:t>服务型</a:t>
              </a:r>
              <a:endParaRPr lang="en-US" altLang="zh-CN" dirty="0" smtClean="0">
                <a:solidFill>
                  <a:schemeClr val="tx2"/>
                </a:solidFill>
                <a:latin typeface="+mn-ea"/>
                <a:ea typeface="+mn-ea"/>
              </a:endParaRPr>
            </a:p>
            <a:p>
              <a:pPr algn="ctr"/>
              <a:r>
                <a:rPr lang="zh-CN" altLang="en-US" dirty="0" smtClean="0">
                  <a:solidFill>
                    <a:schemeClr val="tx2"/>
                  </a:solidFill>
                  <a:latin typeface="+mn-ea"/>
                  <a:ea typeface="+mn-ea"/>
                </a:rPr>
                <a:t>团队</a:t>
              </a:r>
              <a:endParaRPr lang="zh-CN" altLang="en-US" dirty="0">
                <a:solidFill>
                  <a:schemeClr val="tx2"/>
                </a:solidFill>
                <a:latin typeface="+mn-ea"/>
                <a:ea typeface="+mn-ea"/>
              </a:endParaRPr>
            </a:p>
          </p:txBody>
        </p:sp>
      </p:grpSp>
      <p:grpSp>
        <p:nvGrpSpPr>
          <p:cNvPr id="32" name="组合 31"/>
          <p:cNvGrpSpPr/>
          <p:nvPr/>
        </p:nvGrpSpPr>
        <p:grpSpPr>
          <a:xfrm>
            <a:off x="5534721" y="2288896"/>
            <a:ext cx="1274984" cy="1274983"/>
            <a:chOff x="4879975" y="1917700"/>
            <a:chExt cx="1684338" cy="1684337"/>
          </a:xfrm>
        </p:grpSpPr>
        <p:sp>
          <p:nvSpPr>
            <p:cNvPr id="33" name="Freeform 7"/>
            <p:cNvSpPr>
              <a:spLocks noEditPoints="1"/>
            </p:cNvSpPr>
            <p:nvPr/>
          </p:nvSpPr>
          <p:spPr bwMode="auto">
            <a:xfrm>
              <a:off x="4879975" y="1917700"/>
              <a:ext cx="1684338" cy="1684337"/>
            </a:xfrm>
            <a:custGeom>
              <a:avLst/>
              <a:gdLst>
                <a:gd name="T0" fmla="*/ 1111 w 2222"/>
                <a:gd name="T1" fmla="*/ 0 h 2222"/>
                <a:gd name="T2" fmla="*/ 2222 w 2222"/>
                <a:gd name="T3" fmla="*/ 1111 h 2222"/>
                <a:gd name="T4" fmla="*/ 1111 w 2222"/>
                <a:gd name="T5" fmla="*/ 2222 h 2222"/>
                <a:gd name="T6" fmla="*/ 0 w 2222"/>
                <a:gd name="T7" fmla="*/ 1111 h 2222"/>
                <a:gd name="T8" fmla="*/ 1111 w 2222"/>
                <a:gd name="T9" fmla="*/ 0 h 2222"/>
                <a:gd name="T10" fmla="*/ 1111 w 2222"/>
                <a:gd name="T11" fmla="*/ 336 h 2222"/>
                <a:gd name="T12" fmla="*/ 1887 w 2222"/>
                <a:gd name="T13" fmla="*/ 1111 h 2222"/>
                <a:gd name="T14" fmla="*/ 1111 w 2222"/>
                <a:gd name="T15" fmla="*/ 1887 h 2222"/>
                <a:gd name="T16" fmla="*/ 336 w 2222"/>
                <a:gd name="T17" fmla="*/ 1111 h 2222"/>
                <a:gd name="T18" fmla="*/ 1111 w 2222"/>
                <a:gd name="T19" fmla="*/ 336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2" h="2222">
                  <a:moveTo>
                    <a:pt x="1111" y="0"/>
                  </a:moveTo>
                  <a:cubicBezTo>
                    <a:pt x="1725" y="0"/>
                    <a:pt x="2222" y="498"/>
                    <a:pt x="2222" y="1111"/>
                  </a:cubicBezTo>
                  <a:cubicBezTo>
                    <a:pt x="2222" y="1725"/>
                    <a:pt x="1725" y="2222"/>
                    <a:pt x="1111" y="2222"/>
                  </a:cubicBezTo>
                  <a:cubicBezTo>
                    <a:pt x="498" y="2222"/>
                    <a:pt x="0" y="1725"/>
                    <a:pt x="0" y="1111"/>
                  </a:cubicBezTo>
                  <a:cubicBezTo>
                    <a:pt x="0" y="498"/>
                    <a:pt x="498" y="0"/>
                    <a:pt x="1111" y="0"/>
                  </a:cubicBezTo>
                  <a:close/>
                  <a:moveTo>
                    <a:pt x="1111" y="336"/>
                  </a:moveTo>
                  <a:cubicBezTo>
                    <a:pt x="1540" y="336"/>
                    <a:pt x="1887" y="683"/>
                    <a:pt x="1887" y="1111"/>
                  </a:cubicBezTo>
                  <a:cubicBezTo>
                    <a:pt x="1887" y="1540"/>
                    <a:pt x="1540" y="1887"/>
                    <a:pt x="1111" y="1887"/>
                  </a:cubicBezTo>
                  <a:cubicBezTo>
                    <a:pt x="683" y="1887"/>
                    <a:pt x="336" y="1540"/>
                    <a:pt x="336" y="1111"/>
                  </a:cubicBezTo>
                  <a:cubicBezTo>
                    <a:pt x="336" y="683"/>
                    <a:pt x="683" y="336"/>
                    <a:pt x="1111" y="336"/>
                  </a:cubicBezTo>
                  <a:close/>
                </a:path>
              </a:pathLst>
            </a:custGeom>
            <a:solidFill>
              <a:schemeClr val="tx2"/>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TextBox 33"/>
            <p:cNvSpPr txBox="1"/>
            <p:nvPr/>
          </p:nvSpPr>
          <p:spPr>
            <a:xfrm>
              <a:off x="5160593" y="2375830"/>
              <a:ext cx="1158790" cy="853846"/>
            </a:xfrm>
            <a:prstGeom prst="rect">
              <a:avLst/>
            </a:prstGeom>
            <a:noFill/>
          </p:spPr>
          <p:txBody>
            <a:bodyPr wrap="none" rtlCol="0">
              <a:spAutoFit/>
            </a:bodyPr>
            <a:lstStyle/>
            <a:p>
              <a:pPr algn="ctr"/>
              <a:r>
                <a:rPr lang="zh-CN" altLang="en-US" dirty="0" smtClean="0">
                  <a:solidFill>
                    <a:schemeClr val="tx2"/>
                  </a:solidFill>
                  <a:latin typeface="+mn-ea"/>
                  <a:ea typeface="+mn-ea"/>
                </a:rPr>
                <a:t>竞争型</a:t>
              </a:r>
              <a:endParaRPr lang="en-US" altLang="zh-CN" dirty="0">
                <a:solidFill>
                  <a:schemeClr val="tx2"/>
                </a:solidFill>
                <a:latin typeface="+mn-ea"/>
                <a:ea typeface="+mn-ea"/>
              </a:endParaRPr>
            </a:p>
            <a:p>
              <a:pPr algn="ctr"/>
              <a:r>
                <a:rPr lang="zh-CN" altLang="en-US" dirty="0">
                  <a:solidFill>
                    <a:schemeClr val="tx2"/>
                  </a:solidFill>
                  <a:latin typeface="+mn-ea"/>
                  <a:ea typeface="+mn-ea"/>
                </a:rPr>
                <a:t>团队</a:t>
              </a:r>
            </a:p>
          </p:txBody>
        </p:sp>
      </p:grpSp>
      <p:grpSp>
        <p:nvGrpSpPr>
          <p:cNvPr id="35" name="组合 34"/>
          <p:cNvGrpSpPr/>
          <p:nvPr/>
        </p:nvGrpSpPr>
        <p:grpSpPr>
          <a:xfrm>
            <a:off x="8246104" y="2634980"/>
            <a:ext cx="1274984" cy="1273782"/>
            <a:chOff x="8367713" y="2374900"/>
            <a:chExt cx="1684338" cy="1682750"/>
          </a:xfrm>
        </p:grpSpPr>
        <p:sp>
          <p:nvSpPr>
            <p:cNvPr id="36" name="Freeform 8"/>
            <p:cNvSpPr>
              <a:spLocks noEditPoints="1"/>
            </p:cNvSpPr>
            <p:nvPr/>
          </p:nvSpPr>
          <p:spPr bwMode="auto">
            <a:xfrm>
              <a:off x="8367713" y="2374900"/>
              <a:ext cx="1684338" cy="1682750"/>
            </a:xfrm>
            <a:custGeom>
              <a:avLst/>
              <a:gdLst>
                <a:gd name="T0" fmla="*/ 1110 w 2221"/>
                <a:gd name="T1" fmla="*/ 0 h 2222"/>
                <a:gd name="T2" fmla="*/ 2221 w 2221"/>
                <a:gd name="T3" fmla="*/ 1111 h 2222"/>
                <a:gd name="T4" fmla="*/ 1110 w 2221"/>
                <a:gd name="T5" fmla="*/ 2222 h 2222"/>
                <a:gd name="T6" fmla="*/ 0 w 2221"/>
                <a:gd name="T7" fmla="*/ 1111 h 2222"/>
                <a:gd name="T8" fmla="*/ 1110 w 2221"/>
                <a:gd name="T9" fmla="*/ 0 h 2222"/>
                <a:gd name="T10" fmla="*/ 1110 w 2221"/>
                <a:gd name="T11" fmla="*/ 335 h 2222"/>
                <a:gd name="T12" fmla="*/ 1886 w 2221"/>
                <a:gd name="T13" fmla="*/ 1111 h 2222"/>
                <a:gd name="T14" fmla="*/ 1110 w 2221"/>
                <a:gd name="T15" fmla="*/ 1886 h 2222"/>
                <a:gd name="T16" fmla="*/ 335 w 2221"/>
                <a:gd name="T17" fmla="*/ 1111 h 2222"/>
                <a:gd name="T18" fmla="*/ 1110 w 2221"/>
                <a:gd name="T19" fmla="*/ 335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1" h="2222">
                  <a:moveTo>
                    <a:pt x="1110" y="0"/>
                  </a:moveTo>
                  <a:cubicBezTo>
                    <a:pt x="1724" y="0"/>
                    <a:pt x="2221" y="497"/>
                    <a:pt x="2221" y="1111"/>
                  </a:cubicBezTo>
                  <a:cubicBezTo>
                    <a:pt x="2221" y="1724"/>
                    <a:pt x="1724" y="2222"/>
                    <a:pt x="1110" y="2222"/>
                  </a:cubicBezTo>
                  <a:cubicBezTo>
                    <a:pt x="497" y="2222"/>
                    <a:pt x="0" y="1724"/>
                    <a:pt x="0" y="1111"/>
                  </a:cubicBezTo>
                  <a:cubicBezTo>
                    <a:pt x="0" y="497"/>
                    <a:pt x="497" y="0"/>
                    <a:pt x="1110" y="0"/>
                  </a:cubicBezTo>
                  <a:close/>
                  <a:moveTo>
                    <a:pt x="1110" y="335"/>
                  </a:moveTo>
                  <a:cubicBezTo>
                    <a:pt x="1539" y="335"/>
                    <a:pt x="1886" y="682"/>
                    <a:pt x="1886" y="1111"/>
                  </a:cubicBezTo>
                  <a:cubicBezTo>
                    <a:pt x="1886" y="1539"/>
                    <a:pt x="1539" y="1886"/>
                    <a:pt x="1110" y="1886"/>
                  </a:cubicBezTo>
                  <a:cubicBezTo>
                    <a:pt x="682" y="1886"/>
                    <a:pt x="335" y="1539"/>
                    <a:pt x="335" y="1111"/>
                  </a:cubicBezTo>
                  <a:cubicBezTo>
                    <a:pt x="335" y="682"/>
                    <a:pt x="682" y="335"/>
                    <a:pt x="1110" y="33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TextBox 36"/>
            <p:cNvSpPr txBox="1"/>
            <p:nvPr/>
          </p:nvSpPr>
          <p:spPr>
            <a:xfrm>
              <a:off x="8671294" y="2795749"/>
              <a:ext cx="1158790" cy="853846"/>
            </a:xfrm>
            <a:prstGeom prst="rect">
              <a:avLst/>
            </a:prstGeom>
            <a:noFill/>
          </p:spPr>
          <p:txBody>
            <a:bodyPr wrap="none" rtlCol="0">
              <a:spAutoFit/>
            </a:bodyPr>
            <a:lstStyle/>
            <a:p>
              <a:pPr algn="ctr"/>
              <a:r>
                <a:rPr lang="zh-CN" altLang="en-US" dirty="0" smtClean="0">
                  <a:solidFill>
                    <a:schemeClr val="tx2"/>
                  </a:solidFill>
                  <a:latin typeface="+mn-ea"/>
                  <a:ea typeface="+mn-ea"/>
                </a:rPr>
                <a:t>学习型</a:t>
              </a:r>
              <a:endParaRPr lang="en-US" altLang="zh-CN" dirty="0" smtClean="0">
                <a:solidFill>
                  <a:schemeClr val="tx2"/>
                </a:solidFill>
                <a:latin typeface="+mn-ea"/>
                <a:ea typeface="+mn-ea"/>
              </a:endParaRPr>
            </a:p>
            <a:p>
              <a:pPr algn="ctr"/>
              <a:r>
                <a:rPr lang="zh-CN" altLang="en-US" dirty="0" smtClean="0">
                  <a:solidFill>
                    <a:schemeClr val="tx2"/>
                  </a:solidFill>
                  <a:latin typeface="+mn-ea"/>
                  <a:ea typeface="+mn-ea"/>
                </a:rPr>
                <a:t>团队</a:t>
              </a:r>
              <a:endParaRPr lang="zh-CN" altLang="en-US" dirty="0">
                <a:solidFill>
                  <a:schemeClr val="tx2"/>
                </a:solidFill>
                <a:latin typeface="+mn-ea"/>
                <a:ea typeface="+mn-ea"/>
              </a:endParaRPr>
            </a:p>
          </p:txBody>
        </p:sp>
      </p:grpSp>
      <p:grpSp>
        <p:nvGrpSpPr>
          <p:cNvPr id="38" name="组合 37"/>
          <p:cNvGrpSpPr/>
          <p:nvPr/>
        </p:nvGrpSpPr>
        <p:grpSpPr>
          <a:xfrm>
            <a:off x="6169319" y="4040946"/>
            <a:ext cx="1274984" cy="1274983"/>
            <a:chOff x="6307138" y="4232275"/>
            <a:chExt cx="1684338" cy="1684337"/>
          </a:xfrm>
        </p:grpSpPr>
        <p:sp>
          <p:nvSpPr>
            <p:cNvPr id="39" name="Freeform 9"/>
            <p:cNvSpPr>
              <a:spLocks noEditPoints="1"/>
            </p:cNvSpPr>
            <p:nvPr/>
          </p:nvSpPr>
          <p:spPr bwMode="auto">
            <a:xfrm>
              <a:off x="6307138" y="4232275"/>
              <a:ext cx="1684338" cy="1684337"/>
            </a:xfrm>
            <a:custGeom>
              <a:avLst/>
              <a:gdLst>
                <a:gd name="T0" fmla="*/ 1111 w 2221"/>
                <a:gd name="T1" fmla="*/ 2222 h 2222"/>
                <a:gd name="T2" fmla="*/ 2221 w 2221"/>
                <a:gd name="T3" fmla="*/ 1111 h 2222"/>
                <a:gd name="T4" fmla="*/ 1111 w 2221"/>
                <a:gd name="T5" fmla="*/ 0 h 2222"/>
                <a:gd name="T6" fmla="*/ 0 w 2221"/>
                <a:gd name="T7" fmla="*/ 1111 h 2222"/>
                <a:gd name="T8" fmla="*/ 1111 w 2221"/>
                <a:gd name="T9" fmla="*/ 2222 h 2222"/>
                <a:gd name="T10" fmla="*/ 1111 w 2221"/>
                <a:gd name="T11" fmla="*/ 1887 h 2222"/>
                <a:gd name="T12" fmla="*/ 1886 w 2221"/>
                <a:gd name="T13" fmla="*/ 1111 h 2222"/>
                <a:gd name="T14" fmla="*/ 1111 w 2221"/>
                <a:gd name="T15" fmla="*/ 335 h 2222"/>
                <a:gd name="T16" fmla="*/ 335 w 2221"/>
                <a:gd name="T17" fmla="*/ 1111 h 2222"/>
                <a:gd name="T18" fmla="*/ 1111 w 2221"/>
                <a:gd name="T19" fmla="*/ 1887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1" h="2222">
                  <a:moveTo>
                    <a:pt x="1111" y="2222"/>
                  </a:moveTo>
                  <a:cubicBezTo>
                    <a:pt x="1724" y="2222"/>
                    <a:pt x="2221" y="1724"/>
                    <a:pt x="2221" y="1111"/>
                  </a:cubicBezTo>
                  <a:cubicBezTo>
                    <a:pt x="2221" y="497"/>
                    <a:pt x="1724" y="0"/>
                    <a:pt x="1111" y="0"/>
                  </a:cubicBezTo>
                  <a:cubicBezTo>
                    <a:pt x="497" y="0"/>
                    <a:pt x="0" y="497"/>
                    <a:pt x="0" y="1111"/>
                  </a:cubicBezTo>
                  <a:cubicBezTo>
                    <a:pt x="0" y="1724"/>
                    <a:pt x="497" y="2222"/>
                    <a:pt x="1111" y="2222"/>
                  </a:cubicBezTo>
                  <a:close/>
                  <a:moveTo>
                    <a:pt x="1111" y="1887"/>
                  </a:moveTo>
                  <a:cubicBezTo>
                    <a:pt x="1539" y="1887"/>
                    <a:pt x="1886" y="1539"/>
                    <a:pt x="1886" y="1111"/>
                  </a:cubicBezTo>
                  <a:cubicBezTo>
                    <a:pt x="1886" y="682"/>
                    <a:pt x="1539" y="335"/>
                    <a:pt x="1111" y="335"/>
                  </a:cubicBezTo>
                  <a:cubicBezTo>
                    <a:pt x="682" y="335"/>
                    <a:pt x="335" y="682"/>
                    <a:pt x="335" y="1111"/>
                  </a:cubicBezTo>
                  <a:cubicBezTo>
                    <a:pt x="335" y="1539"/>
                    <a:pt x="682" y="1887"/>
                    <a:pt x="1111" y="188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TextBox 39"/>
            <p:cNvSpPr txBox="1"/>
            <p:nvPr/>
          </p:nvSpPr>
          <p:spPr>
            <a:xfrm>
              <a:off x="6590266" y="4698297"/>
              <a:ext cx="1158790" cy="853846"/>
            </a:xfrm>
            <a:prstGeom prst="rect">
              <a:avLst/>
            </a:prstGeom>
            <a:noFill/>
          </p:spPr>
          <p:txBody>
            <a:bodyPr wrap="none" rtlCol="0">
              <a:spAutoFit/>
            </a:bodyPr>
            <a:lstStyle/>
            <a:p>
              <a:pPr algn="ctr"/>
              <a:r>
                <a:rPr lang="zh-CN" altLang="en-US" dirty="0" smtClean="0">
                  <a:solidFill>
                    <a:schemeClr val="tx2"/>
                  </a:solidFill>
                  <a:latin typeface="+mn-ea"/>
                  <a:ea typeface="+mn-ea"/>
                </a:rPr>
                <a:t>创新型</a:t>
              </a:r>
              <a:endParaRPr lang="en-US" altLang="zh-CN" dirty="0" smtClean="0">
                <a:solidFill>
                  <a:schemeClr val="tx2"/>
                </a:solidFill>
                <a:latin typeface="+mn-ea"/>
                <a:ea typeface="+mn-ea"/>
              </a:endParaRPr>
            </a:p>
            <a:p>
              <a:pPr algn="ctr"/>
              <a:r>
                <a:rPr lang="zh-CN" altLang="en-US" dirty="0" smtClean="0">
                  <a:solidFill>
                    <a:schemeClr val="tx2"/>
                  </a:solidFill>
                  <a:latin typeface="+mn-ea"/>
                  <a:ea typeface="+mn-ea"/>
                </a:rPr>
                <a:t>团队</a:t>
              </a:r>
              <a:endParaRPr lang="en-US" altLang="zh-CN" dirty="0" smtClean="0">
                <a:solidFill>
                  <a:schemeClr val="tx2"/>
                </a:solidFill>
                <a:latin typeface="+mn-ea"/>
                <a:ea typeface="+mn-ea"/>
              </a:endParaRPr>
            </a:p>
          </p:txBody>
        </p:sp>
      </p:grpSp>
      <p:grpSp>
        <p:nvGrpSpPr>
          <p:cNvPr id="41" name="组合 40"/>
          <p:cNvGrpSpPr/>
          <p:nvPr/>
        </p:nvGrpSpPr>
        <p:grpSpPr>
          <a:xfrm>
            <a:off x="3836856" y="4390636"/>
            <a:ext cx="1273782" cy="1273782"/>
            <a:chOff x="3225800" y="4694238"/>
            <a:chExt cx="1682750" cy="1682750"/>
          </a:xfrm>
        </p:grpSpPr>
        <p:sp>
          <p:nvSpPr>
            <p:cNvPr id="42" name="Freeform 10"/>
            <p:cNvSpPr>
              <a:spLocks noEditPoints="1"/>
            </p:cNvSpPr>
            <p:nvPr/>
          </p:nvSpPr>
          <p:spPr bwMode="auto">
            <a:xfrm>
              <a:off x="3225800" y="4694238"/>
              <a:ext cx="1682750" cy="1682750"/>
            </a:xfrm>
            <a:custGeom>
              <a:avLst/>
              <a:gdLst>
                <a:gd name="T0" fmla="*/ 1111 w 2222"/>
                <a:gd name="T1" fmla="*/ 2222 h 2222"/>
                <a:gd name="T2" fmla="*/ 2222 w 2222"/>
                <a:gd name="T3" fmla="*/ 1111 h 2222"/>
                <a:gd name="T4" fmla="*/ 1111 w 2222"/>
                <a:gd name="T5" fmla="*/ 0 h 2222"/>
                <a:gd name="T6" fmla="*/ 0 w 2222"/>
                <a:gd name="T7" fmla="*/ 1111 h 2222"/>
                <a:gd name="T8" fmla="*/ 1111 w 2222"/>
                <a:gd name="T9" fmla="*/ 2222 h 2222"/>
                <a:gd name="T10" fmla="*/ 1111 w 2222"/>
                <a:gd name="T11" fmla="*/ 1887 h 2222"/>
                <a:gd name="T12" fmla="*/ 1887 w 2222"/>
                <a:gd name="T13" fmla="*/ 1111 h 2222"/>
                <a:gd name="T14" fmla="*/ 1111 w 2222"/>
                <a:gd name="T15" fmla="*/ 335 h 2222"/>
                <a:gd name="T16" fmla="*/ 335 w 2222"/>
                <a:gd name="T17" fmla="*/ 1111 h 2222"/>
                <a:gd name="T18" fmla="*/ 1111 w 2222"/>
                <a:gd name="T19" fmla="*/ 1887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2" h="2222">
                  <a:moveTo>
                    <a:pt x="1111" y="2222"/>
                  </a:moveTo>
                  <a:cubicBezTo>
                    <a:pt x="1724" y="2222"/>
                    <a:pt x="2222" y="1724"/>
                    <a:pt x="2222" y="1111"/>
                  </a:cubicBezTo>
                  <a:cubicBezTo>
                    <a:pt x="2222" y="497"/>
                    <a:pt x="1724" y="0"/>
                    <a:pt x="1111" y="0"/>
                  </a:cubicBezTo>
                  <a:cubicBezTo>
                    <a:pt x="497" y="0"/>
                    <a:pt x="0" y="497"/>
                    <a:pt x="0" y="1111"/>
                  </a:cubicBezTo>
                  <a:cubicBezTo>
                    <a:pt x="0" y="1724"/>
                    <a:pt x="497" y="2222"/>
                    <a:pt x="1111" y="2222"/>
                  </a:cubicBezTo>
                  <a:close/>
                  <a:moveTo>
                    <a:pt x="1111" y="1887"/>
                  </a:moveTo>
                  <a:cubicBezTo>
                    <a:pt x="1539" y="1887"/>
                    <a:pt x="1887" y="1539"/>
                    <a:pt x="1887" y="1111"/>
                  </a:cubicBezTo>
                  <a:cubicBezTo>
                    <a:pt x="1887" y="683"/>
                    <a:pt x="1539" y="335"/>
                    <a:pt x="1111" y="335"/>
                  </a:cubicBezTo>
                  <a:cubicBezTo>
                    <a:pt x="682" y="335"/>
                    <a:pt x="335" y="683"/>
                    <a:pt x="335" y="1111"/>
                  </a:cubicBezTo>
                  <a:cubicBezTo>
                    <a:pt x="335" y="1539"/>
                    <a:pt x="682" y="1887"/>
                    <a:pt x="1111" y="188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TextBox 42"/>
            <p:cNvSpPr txBox="1"/>
            <p:nvPr/>
          </p:nvSpPr>
          <p:spPr>
            <a:xfrm>
              <a:off x="3502222" y="5108689"/>
              <a:ext cx="1158790" cy="853846"/>
            </a:xfrm>
            <a:prstGeom prst="rect">
              <a:avLst/>
            </a:prstGeom>
            <a:noFill/>
          </p:spPr>
          <p:txBody>
            <a:bodyPr wrap="none" rtlCol="0">
              <a:spAutoFit/>
            </a:bodyPr>
            <a:lstStyle/>
            <a:p>
              <a:pPr algn="ctr"/>
              <a:r>
                <a:rPr lang="zh-CN" altLang="en-US" dirty="0" smtClean="0">
                  <a:solidFill>
                    <a:schemeClr val="tx2"/>
                  </a:solidFill>
                  <a:latin typeface="+mn-ea"/>
                  <a:ea typeface="+mn-ea"/>
                </a:rPr>
                <a:t>合作型</a:t>
              </a:r>
              <a:endParaRPr lang="en-US" altLang="zh-CN" dirty="0" smtClean="0">
                <a:solidFill>
                  <a:schemeClr val="tx2"/>
                </a:solidFill>
                <a:latin typeface="+mn-ea"/>
                <a:ea typeface="+mn-ea"/>
              </a:endParaRPr>
            </a:p>
            <a:p>
              <a:pPr algn="ctr"/>
              <a:r>
                <a:rPr lang="zh-CN" altLang="en-US" dirty="0" smtClean="0">
                  <a:solidFill>
                    <a:schemeClr val="tx2"/>
                  </a:solidFill>
                  <a:latin typeface="+mn-ea"/>
                  <a:ea typeface="+mn-ea"/>
                </a:rPr>
                <a:t>团队</a:t>
              </a:r>
              <a:endParaRPr lang="zh-CN" altLang="en-US" dirty="0">
                <a:solidFill>
                  <a:schemeClr val="tx2"/>
                </a:solidFill>
                <a:latin typeface="+mn-ea"/>
                <a:ea typeface="+mn-ea"/>
              </a:endParaRPr>
            </a:p>
          </p:txBody>
        </p:sp>
      </p:grpSp>
      <p:sp>
        <p:nvSpPr>
          <p:cNvPr id="44" name="等腰三角形 1"/>
          <p:cNvSpPr/>
          <p:nvPr/>
        </p:nvSpPr>
        <p:spPr bwMode="auto">
          <a:xfrm flipV="1">
            <a:off x="3157077" y="1835699"/>
            <a:ext cx="1426909" cy="132914"/>
          </a:xfrm>
          <a:custGeom>
            <a:avLst/>
            <a:gdLst/>
            <a:ahLst/>
            <a:cxnLst/>
            <a:rect l="l" t="t" r="r" b="b"/>
            <a:pathLst>
              <a:path w="2313967" h="288032">
                <a:moveTo>
                  <a:pt x="553417" y="0"/>
                </a:moveTo>
                <a:lnTo>
                  <a:pt x="702355" y="216024"/>
                </a:lnTo>
                <a:lnTo>
                  <a:pt x="2313967" y="216024"/>
                </a:lnTo>
                <a:lnTo>
                  <a:pt x="2313967" y="288032"/>
                </a:lnTo>
                <a:lnTo>
                  <a:pt x="752001" y="288032"/>
                </a:lnTo>
                <a:lnTo>
                  <a:pt x="354833" y="288032"/>
                </a:lnTo>
                <a:lnTo>
                  <a:pt x="0" y="288032"/>
                </a:lnTo>
                <a:lnTo>
                  <a:pt x="0" y="216024"/>
                </a:lnTo>
                <a:lnTo>
                  <a:pt x="404479" y="216024"/>
                </a:lnTo>
                <a:close/>
              </a:path>
            </a:pathLst>
          </a:cu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5" name="TextBox 44"/>
          <p:cNvSpPr txBox="1"/>
          <p:nvPr/>
        </p:nvSpPr>
        <p:spPr>
          <a:xfrm>
            <a:off x="3002831" y="991813"/>
            <a:ext cx="2084097" cy="830997"/>
          </a:xfrm>
          <a:prstGeom prst="rect">
            <a:avLst/>
          </a:prstGeom>
          <a:noFill/>
        </p:spPr>
        <p:txBody>
          <a:bodyPr wrap="square" rtlCol="0">
            <a:spAutoFit/>
          </a:bodyPr>
          <a:lstStyle/>
          <a:p>
            <a:r>
              <a:rPr lang="zh-CN" altLang="en-US" sz="1600" dirty="0" smtClean="0">
                <a:solidFill>
                  <a:schemeClr val="tx2"/>
                </a:solidFill>
                <a:latin typeface="+mn-ea"/>
                <a:ea typeface="+mn-ea"/>
              </a:rPr>
              <a:t>服务型团队建设情况文字可以在这里简要说明。</a:t>
            </a:r>
            <a:endParaRPr lang="zh-CN" altLang="en-US" sz="1600" dirty="0">
              <a:solidFill>
                <a:schemeClr val="tx2"/>
              </a:solidFill>
              <a:latin typeface="+mn-ea"/>
              <a:ea typeface="+mn-ea"/>
            </a:endParaRPr>
          </a:p>
        </p:txBody>
      </p:sp>
      <p:sp>
        <p:nvSpPr>
          <p:cNvPr id="46" name="等腰三角形 1"/>
          <p:cNvSpPr/>
          <p:nvPr/>
        </p:nvSpPr>
        <p:spPr bwMode="auto">
          <a:xfrm flipV="1">
            <a:off x="5395310" y="2190541"/>
            <a:ext cx="1426909" cy="132914"/>
          </a:xfrm>
          <a:custGeom>
            <a:avLst/>
            <a:gdLst/>
            <a:ahLst/>
            <a:cxnLst/>
            <a:rect l="l" t="t" r="r" b="b"/>
            <a:pathLst>
              <a:path w="2313967" h="288032">
                <a:moveTo>
                  <a:pt x="553417" y="0"/>
                </a:moveTo>
                <a:lnTo>
                  <a:pt x="702355" y="216024"/>
                </a:lnTo>
                <a:lnTo>
                  <a:pt x="2313967" y="216024"/>
                </a:lnTo>
                <a:lnTo>
                  <a:pt x="2313967" y="288032"/>
                </a:lnTo>
                <a:lnTo>
                  <a:pt x="752001" y="288032"/>
                </a:lnTo>
                <a:lnTo>
                  <a:pt x="354833" y="288032"/>
                </a:lnTo>
                <a:lnTo>
                  <a:pt x="0" y="288032"/>
                </a:lnTo>
                <a:lnTo>
                  <a:pt x="0" y="216024"/>
                </a:lnTo>
                <a:lnTo>
                  <a:pt x="404479" y="216024"/>
                </a:lnTo>
                <a:close/>
              </a:path>
            </a:pathLst>
          </a:cu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7" name="TextBox 46"/>
          <p:cNvSpPr txBox="1"/>
          <p:nvPr/>
        </p:nvSpPr>
        <p:spPr>
          <a:xfrm>
            <a:off x="5241064" y="1407312"/>
            <a:ext cx="2084097" cy="830997"/>
          </a:xfrm>
          <a:prstGeom prst="rect">
            <a:avLst/>
          </a:prstGeom>
          <a:noFill/>
        </p:spPr>
        <p:txBody>
          <a:bodyPr wrap="square" rtlCol="0">
            <a:spAutoFit/>
          </a:bodyPr>
          <a:lstStyle/>
          <a:p>
            <a:r>
              <a:rPr lang="zh-CN" altLang="en-US" sz="1600" dirty="0" smtClean="0">
                <a:solidFill>
                  <a:schemeClr val="tx2"/>
                </a:solidFill>
                <a:latin typeface="+mn-ea"/>
                <a:ea typeface="+mn-ea"/>
              </a:rPr>
              <a:t>竞争型</a:t>
            </a:r>
            <a:r>
              <a:rPr lang="zh-CN" altLang="en-US" sz="1600" dirty="0">
                <a:solidFill>
                  <a:schemeClr val="tx2"/>
                </a:solidFill>
                <a:latin typeface="+mn-ea"/>
                <a:ea typeface="+mn-ea"/>
              </a:rPr>
              <a:t>团队建设情况文字可以在这里简要说明。</a:t>
            </a:r>
          </a:p>
        </p:txBody>
      </p:sp>
      <p:sp>
        <p:nvSpPr>
          <p:cNvPr id="48" name="等腰三角形 1"/>
          <p:cNvSpPr/>
          <p:nvPr/>
        </p:nvSpPr>
        <p:spPr bwMode="auto">
          <a:xfrm flipV="1">
            <a:off x="8138510" y="2545383"/>
            <a:ext cx="1426909" cy="132914"/>
          </a:xfrm>
          <a:custGeom>
            <a:avLst/>
            <a:gdLst/>
            <a:ahLst/>
            <a:cxnLst/>
            <a:rect l="l" t="t" r="r" b="b"/>
            <a:pathLst>
              <a:path w="2313967" h="288032">
                <a:moveTo>
                  <a:pt x="553417" y="0"/>
                </a:moveTo>
                <a:lnTo>
                  <a:pt x="702355" y="216024"/>
                </a:lnTo>
                <a:lnTo>
                  <a:pt x="2313967" y="216024"/>
                </a:lnTo>
                <a:lnTo>
                  <a:pt x="2313967" y="288032"/>
                </a:lnTo>
                <a:lnTo>
                  <a:pt x="752001" y="288032"/>
                </a:lnTo>
                <a:lnTo>
                  <a:pt x="354833" y="288032"/>
                </a:lnTo>
                <a:lnTo>
                  <a:pt x="0" y="288032"/>
                </a:lnTo>
                <a:lnTo>
                  <a:pt x="0" y="216024"/>
                </a:lnTo>
                <a:lnTo>
                  <a:pt x="404479" y="216024"/>
                </a:lnTo>
                <a:close/>
              </a:path>
            </a:pathLst>
          </a:cu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9" name="TextBox 48"/>
          <p:cNvSpPr txBox="1"/>
          <p:nvPr/>
        </p:nvSpPr>
        <p:spPr>
          <a:xfrm>
            <a:off x="7984264" y="1762154"/>
            <a:ext cx="2084097" cy="830997"/>
          </a:xfrm>
          <a:prstGeom prst="rect">
            <a:avLst/>
          </a:prstGeom>
          <a:noFill/>
        </p:spPr>
        <p:txBody>
          <a:bodyPr wrap="square" rtlCol="0">
            <a:spAutoFit/>
          </a:bodyPr>
          <a:lstStyle/>
          <a:p>
            <a:r>
              <a:rPr lang="zh-CN" altLang="en-US" sz="1600" dirty="0" smtClean="0">
                <a:solidFill>
                  <a:schemeClr val="tx2"/>
                </a:solidFill>
                <a:latin typeface="+mn-ea"/>
                <a:ea typeface="+mn-ea"/>
              </a:rPr>
              <a:t>学习型</a:t>
            </a:r>
            <a:r>
              <a:rPr lang="zh-CN" altLang="en-US" sz="1600" dirty="0">
                <a:solidFill>
                  <a:schemeClr val="tx2"/>
                </a:solidFill>
                <a:latin typeface="+mn-ea"/>
                <a:ea typeface="+mn-ea"/>
              </a:rPr>
              <a:t>团队建设情况文字可以在这里简要说明。</a:t>
            </a:r>
          </a:p>
        </p:txBody>
      </p:sp>
      <p:sp>
        <p:nvSpPr>
          <p:cNvPr id="50" name="等腰三角形 1"/>
          <p:cNvSpPr/>
          <p:nvPr/>
        </p:nvSpPr>
        <p:spPr bwMode="auto">
          <a:xfrm>
            <a:off x="6104993" y="5315929"/>
            <a:ext cx="1426909" cy="132914"/>
          </a:xfrm>
          <a:custGeom>
            <a:avLst/>
            <a:gdLst/>
            <a:ahLst/>
            <a:cxnLst/>
            <a:rect l="l" t="t" r="r" b="b"/>
            <a:pathLst>
              <a:path w="2313967" h="288032">
                <a:moveTo>
                  <a:pt x="553417" y="0"/>
                </a:moveTo>
                <a:lnTo>
                  <a:pt x="702355" y="216024"/>
                </a:lnTo>
                <a:lnTo>
                  <a:pt x="2313967" y="216024"/>
                </a:lnTo>
                <a:lnTo>
                  <a:pt x="2313967" y="288032"/>
                </a:lnTo>
                <a:lnTo>
                  <a:pt x="752001" y="288032"/>
                </a:lnTo>
                <a:lnTo>
                  <a:pt x="354833" y="288032"/>
                </a:lnTo>
                <a:lnTo>
                  <a:pt x="0" y="288032"/>
                </a:lnTo>
                <a:lnTo>
                  <a:pt x="0" y="216024"/>
                </a:lnTo>
                <a:lnTo>
                  <a:pt x="404479" y="216024"/>
                </a:lnTo>
                <a:close/>
              </a:path>
            </a:pathLst>
          </a:cu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51" name="TextBox 50"/>
          <p:cNvSpPr txBox="1"/>
          <p:nvPr/>
        </p:nvSpPr>
        <p:spPr>
          <a:xfrm>
            <a:off x="5950747" y="5479752"/>
            <a:ext cx="2084097" cy="830997"/>
          </a:xfrm>
          <a:prstGeom prst="rect">
            <a:avLst/>
          </a:prstGeom>
          <a:noFill/>
        </p:spPr>
        <p:txBody>
          <a:bodyPr wrap="square" rtlCol="0">
            <a:spAutoFit/>
          </a:bodyPr>
          <a:lstStyle/>
          <a:p>
            <a:r>
              <a:rPr lang="zh-CN" altLang="en-US" sz="1600" dirty="0" smtClean="0">
                <a:solidFill>
                  <a:schemeClr val="tx2"/>
                </a:solidFill>
                <a:latin typeface="+mn-ea"/>
                <a:ea typeface="+mn-ea"/>
              </a:rPr>
              <a:t>创新型</a:t>
            </a:r>
            <a:r>
              <a:rPr lang="zh-CN" altLang="en-US" sz="1600" dirty="0">
                <a:solidFill>
                  <a:schemeClr val="tx2"/>
                </a:solidFill>
                <a:latin typeface="+mn-ea"/>
                <a:ea typeface="+mn-ea"/>
              </a:rPr>
              <a:t>团队建设情况文字可以在这里简要说明。</a:t>
            </a:r>
          </a:p>
        </p:txBody>
      </p:sp>
      <p:sp>
        <p:nvSpPr>
          <p:cNvPr id="52" name="等腰三角形 1"/>
          <p:cNvSpPr/>
          <p:nvPr/>
        </p:nvSpPr>
        <p:spPr bwMode="auto">
          <a:xfrm>
            <a:off x="3771226" y="5602532"/>
            <a:ext cx="1426909" cy="132914"/>
          </a:xfrm>
          <a:custGeom>
            <a:avLst/>
            <a:gdLst/>
            <a:ahLst/>
            <a:cxnLst/>
            <a:rect l="l" t="t" r="r" b="b"/>
            <a:pathLst>
              <a:path w="2313967" h="288032">
                <a:moveTo>
                  <a:pt x="553417" y="0"/>
                </a:moveTo>
                <a:lnTo>
                  <a:pt x="702355" y="216024"/>
                </a:lnTo>
                <a:lnTo>
                  <a:pt x="2313967" y="216024"/>
                </a:lnTo>
                <a:lnTo>
                  <a:pt x="2313967" y="288032"/>
                </a:lnTo>
                <a:lnTo>
                  <a:pt x="752001" y="288032"/>
                </a:lnTo>
                <a:lnTo>
                  <a:pt x="354833" y="288032"/>
                </a:lnTo>
                <a:lnTo>
                  <a:pt x="0" y="288032"/>
                </a:lnTo>
                <a:lnTo>
                  <a:pt x="0" y="216024"/>
                </a:lnTo>
                <a:lnTo>
                  <a:pt x="404479" y="216024"/>
                </a:lnTo>
                <a:close/>
              </a:path>
            </a:pathLst>
          </a:cu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53" name="TextBox 52"/>
          <p:cNvSpPr txBox="1"/>
          <p:nvPr/>
        </p:nvSpPr>
        <p:spPr>
          <a:xfrm>
            <a:off x="3616980" y="5766355"/>
            <a:ext cx="2084097" cy="830997"/>
          </a:xfrm>
          <a:prstGeom prst="rect">
            <a:avLst/>
          </a:prstGeom>
          <a:noFill/>
        </p:spPr>
        <p:txBody>
          <a:bodyPr wrap="square" rtlCol="0">
            <a:spAutoFit/>
          </a:bodyPr>
          <a:lstStyle/>
          <a:p>
            <a:r>
              <a:rPr lang="zh-CN" altLang="en-US" sz="1600" dirty="0" smtClean="0">
                <a:solidFill>
                  <a:schemeClr val="tx2"/>
                </a:solidFill>
                <a:latin typeface="+mn-ea"/>
                <a:ea typeface="+mn-ea"/>
              </a:rPr>
              <a:t>合</a:t>
            </a:r>
            <a:r>
              <a:rPr lang="zh-CN" altLang="en-US" sz="1600" dirty="0">
                <a:solidFill>
                  <a:schemeClr val="tx2"/>
                </a:solidFill>
                <a:latin typeface="+mn-ea"/>
                <a:ea typeface="+mn-ea"/>
              </a:rPr>
              <a:t>作</a:t>
            </a:r>
            <a:r>
              <a:rPr lang="zh-CN" altLang="en-US" sz="1600" dirty="0" smtClean="0">
                <a:solidFill>
                  <a:schemeClr val="tx2"/>
                </a:solidFill>
                <a:latin typeface="+mn-ea"/>
                <a:ea typeface="+mn-ea"/>
              </a:rPr>
              <a:t>型</a:t>
            </a:r>
            <a:r>
              <a:rPr lang="zh-CN" altLang="en-US" sz="1600" dirty="0">
                <a:solidFill>
                  <a:schemeClr val="tx2"/>
                </a:solidFill>
                <a:latin typeface="+mn-ea"/>
                <a:ea typeface="+mn-ea"/>
              </a:rPr>
              <a:t>团队建设情况文字可以在这里简要说明。</a:t>
            </a:r>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Tree>
    <p:extLst>
      <p:ext uri="{BB962C8B-B14F-4D97-AF65-F5344CB8AC3E}">
        <p14:creationId xmlns:p14="http://schemas.microsoft.com/office/powerpoint/2010/main" val="984368130"/>
      </p:ext>
    </p:extLst>
  </p:cSld>
  <p:clrMapOvr>
    <a:masterClrMapping/>
  </p:clrMapOvr>
  <p:transition spd="slow" advTm="1133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900"/>
                            </p:stCondLst>
                            <p:childTnLst>
                              <p:par>
                                <p:cTn id="23" presetID="22" presetClass="entr" presetSubtype="8"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par>
                          <p:cTn id="26" fill="hold">
                            <p:stCondLst>
                              <p:cond delay="2400"/>
                            </p:stCondLst>
                            <p:childTnLst>
                              <p:par>
                                <p:cTn id="27" presetID="22" presetClass="entr" presetSubtype="4"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down)">
                                      <p:cBhvr>
                                        <p:cTn id="29" dur="500"/>
                                        <p:tgtEl>
                                          <p:spTgt spid="29"/>
                                        </p:tgtEl>
                                      </p:cBhvr>
                                    </p:animEffect>
                                  </p:childTnLst>
                                </p:cTn>
                              </p:par>
                            </p:childTnLst>
                          </p:cTn>
                        </p:par>
                        <p:par>
                          <p:cTn id="30" fill="hold">
                            <p:stCondLst>
                              <p:cond delay="2900"/>
                            </p:stCondLst>
                            <p:childTnLst>
                              <p:par>
                                <p:cTn id="31" presetID="31" presetClass="entr" presetSubtype="0" fill="hold" grpId="0" nodeType="after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p:cTn id="33" dur="300" fill="hold"/>
                                        <p:tgtEl>
                                          <p:spTgt spid="44"/>
                                        </p:tgtEl>
                                        <p:attrNameLst>
                                          <p:attrName>ppt_w</p:attrName>
                                        </p:attrNameLst>
                                      </p:cBhvr>
                                      <p:tavLst>
                                        <p:tav tm="0">
                                          <p:val>
                                            <p:fltVal val="0"/>
                                          </p:val>
                                        </p:tav>
                                        <p:tav tm="100000">
                                          <p:val>
                                            <p:strVal val="#ppt_w"/>
                                          </p:val>
                                        </p:tav>
                                      </p:tavLst>
                                    </p:anim>
                                    <p:anim calcmode="lin" valueType="num">
                                      <p:cBhvr>
                                        <p:cTn id="34" dur="300" fill="hold"/>
                                        <p:tgtEl>
                                          <p:spTgt spid="44"/>
                                        </p:tgtEl>
                                        <p:attrNameLst>
                                          <p:attrName>ppt_h</p:attrName>
                                        </p:attrNameLst>
                                      </p:cBhvr>
                                      <p:tavLst>
                                        <p:tav tm="0">
                                          <p:val>
                                            <p:fltVal val="0"/>
                                          </p:val>
                                        </p:tav>
                                        <p:tav tm="100000">
                                          <p:val>
                                            <p:strVal val="#ppt_h"/>
                                          </p:val>
                                        </p:tav>
                                      </p:tavLst>
                                    </p:anim>
                                    <p:anim calcmode="lin" valueType="num">
                                      <p:cBhvr>
                                        <p:cTn id="35" dur="300" fill="hold"/>
                                        <p:tgtEl>
                                          <p:spTgt spid="44"/>
                                        </p:tgtEl>
                                        <p:attrNameLst>
                                          <p:attrName>style.rotation</p:attrName>
                                        </p:attrNameLst>
                                      </p:cBhvr>
                                      <p:tavLst>
                                        <p:tav tm="0">
                                          <p:val>
                                            <p:fltVal val="90"/>
                                          </p:val>
                                        </p:tav>
                                        <p:tav tm="100000">
                                          <p:val>
                                            <p:fltVal val="0"/>
                                          </p:val>
                                        </p:tav>
                                      </p:tavLst>
                                    </p:anim>
                                    <p:animEffect transition="in" filter="fade">
                                      <p:cBhvr>
                                        <p:cTn id="36" dur="300"/>
                                        <p:tgtEl>
                                          <p:spTgt spid="44"/>
                                        </p:tgtEl>
                                      </p:cBhvr>
                                    </p:animEffect>
                                  </p:childTnLst>
                                </p:cTn>
                              </p:par>
                            </p:childTnLst>
                          </p:cTn>
                        </p:par>
                        <p:par>
                          <p:cTn id="37" fill="hold">
                            <p:stCondLst>
                              <p:cond delay="3200"/>
                            </p:stCondLst>
                            <p:childTnLst>
                              <p:par>
                                <p:cTn id="38" presetID="22" presetClass="entr" presetSubtype="4"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down)">
                                      <p:cBhvr>
                                        <p:cTn id="40" dur="500"/>
                                        <p:tgtEl>
                                          <p:spTgt spid="45"/>
                                        </p:tgtEl>
                                      </p:cBhvr>
                                    </p:animEffect>
                                  </p:childTnLst>
                                </p:cTn>
                              </p:par>
                            </p:childTnLst>
                          </p:cTn>
                        </p:par>
                        <p:par>
                          <p:cTn id="41" fill="hold">
                            <p:stCondLst>
                              <p:cond delay="3700"/>
                            </p:stCondLst>
                            <p:childTnLst>
                              <p:par>
                                <p:cTn id="42" presetID="22" presetClass="entr" presetSubtype="8"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left)">
                                      <p:cBhvr>
                                        <p:cTn id="44" dur="500"/>
                                        <p:tgtEl>
                                          <p:spTgt spid="25"/>
                                        </p:tgtEl>
                                      </p:cBhvr>
                                    </p:animEffect>
                                  </p:childTnLst>
                                </p:cTn>
                              </p:par>
                            </p:childTnLst>
                          </p:cTn>
                        </p:par>
                        <p:par>
                          <p:cTn id="45" fill="hold">
                            <p:stCondLst>
                              <p:cond delay="4200"/>
                            </p:stCondLst>
                            <p:childTnLst>
                              <p:par>
                                <p:cTn id="46" presetID="22" presetClass="entr" presetSubtype="4" fill="hold"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down)">
                                      <p:cBhvr>
                                        <p:cTn id="48" dur="500"/>
                                        <p:tgtEl>
                                          <p:spTgt spid="32"/>
                                        </p:tgtEl>
                                      </p:cBhvr>
                                    </p:animEffect>
                                  </p:childTnLst>
                                </p:cTn>
                              </p:par>
                            </p:childTnLst>
                          </p:cTn>
                        </p:par>
                        <p:par>
                          <p:cTn id="49" fill="hold">
                            <p:stCondLst>
                              <p:cond delay="4700"/>
                            </p:stCondLst>
                            <p:childTnLst>
                              <p:par>
                                <p:cTn id="50" presetID="31"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 calcmode="lin" valueType="num">
                                      <p:cBhvr>
                                        <p:cTn id="52" dur="300" fill="hold"/>
                                        <p:tgtEl>
                                          <p:spTgt spid="46"/>
                                        </p:tgtEl>
                                        <p:attrNameLst>
                                          <p:attrName>ppt_w</p:attrName>
                                        </p:attrNameLst>
                                      </p:cBhvr>
                                      <p:tavLst>
                                        <p:tav tm="0">
                                          <p:val>
                                            <p:fltVal val="0"/>
                                          </p:val>
                                        </p:tav>
                                        <p:tav tm="100000">
                                          <p:val>
                                            <p:strVal val="#ppt_w"/>
                                          </p:val>
                                        </p:tav>
                                      </p:tavLst>
                                    </p:anim>
                                    <p:anim calcmode="lin" valueType="num">
                                      <p:cBhvr>
                                        <p:cTn id="53" dur="300" fill="hold"/>
                                        <p:tgtEl>
                                          <p:spTgt spid="46"/>
                                        </p:tgtEl>
                                        <p:attrNameLst>
                                          <p:attrName>ppt_h</p:attrName>
                                        </p:attrNameLst>
                                      </p:cBhvr>
                                      <p:tavLst>
                                        <p:tav tm="0">
                                          <p:val>
                                            <p:fltVal val="0"/>
                                          </p:val>
                                        </p:tav>
                                        <p:tav tm="100000">
                                          <p:val>
                                            <p:strVal val="#ppt_h"/>
                                          </p:val>
                                        </p:tav>
                                      </p:tavLst>
                                    </p:anim>
                                    <p:anim calcmode="lin" valueType="num">
                                      <p:cBhvr>
                                        <p:cTn id="54" dur="300" fill="hold"/>
                                        <p:tgtEl>
                                          <p:spTgt spid="46"/>
                                        </p:tgtEl>
                                        <p:attrNameLst>
                                          <p:attrName>style.rotation</p:attrName>
                                        </p:attrNameLst>
                                      </p:cBhvr>
                                      <p:tavLst>
                                        <p:tav tm="0">
                                          <p:val>
                                            <p:fltVal val="90"/>
                                          </p:val>
                                        </p:tav>
                                        <p:tav tm="100000">
                                          <p:val>
                                            <p:fltVal val="0"/>
                                          </p:val>
                                        </p:tav>
                                      </p:tavLst>
                                    </p:anim>
                                    <p:animEffect transition="in" filter="fade">
                                      <p:cBhvr>
                                        <p:cTn id="55" dur="300"/>
                                        <p:tgtEl>
                                          <p:spTgt spid="46"/>
                                        </p:tgtEl>
                                      </p:cBhvr>
                                    </p:animEffect>
                                  </p:childTnLst>
                                </p:cTn>
                              </p:par>
                            </p:childTnLst>
                          </p:cTn>
                        </p:par>
                        <p:par>
                          <p:cTn id="56" fill="hold">
                            <p:stCondLst>
                              <p:cond delay="5000"/>
                            </p:stCondLst>
                            <p:childTnLst>
                              <p:par>
                                <p:cTn id="57" presetID="22" presetClass="entr" presetSubtype="4" fill="hold" grpId="0" nodeType="after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ipe(down)">
                                      <p:cBhvr>
                                        <p:cTn id="59" dur="500"/>
                                        <p:tgtEl>
                                          <p:spTgt spid="47"/>
                                        </p:tgtEl>
                                      </p:cBhvr>
                                    </p:animEffect>
                                  </p:childTnLst>
                                </p:cTn>
                              </p:par>
                            </p:childTnLst>
                          </p:cTn>
                        </p:par>
                        <p:par>
                          <p:cTn id="60" fill="hold">
                            <p:stCondLst>
                              <p:cond delay="5500"/>
                            </p:stCondLst>
                            <p:childTnLst>
                              <p:par>
                                <p:cTn id="61" presetID="22" presetClass="entr" presetSubtype="8"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left)">
                                      <p:cBhvr>
                                        <p:cTn id="63" dur="500"/>
                                        <p:tgtEl>
                                          <p:spTgt spid="26"/>
                                        </p:tgtEl>
                                      </p:cBhvr>
                                    </p:animEffect>
                                  </p:childTnLst>
                                </p:cTn>
                              </p:par>
                            </p:childTnLst>
                          </p:cTn>
                        </p:par>
                        <p:par>
                          <p:cTn id="64" fill="hold">
                            <p:stCondLst>
                              <p:cond delay="6000"/>
                            </p:stCondLst>
                            <p:childTnLst>
                              <p:par>
                                <p:cTn id="65" presetID="22" presetClass="entr" presetSubtype="4" fill="hold"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down)">
                                      <p:cBhvr>
                                        <p:cTn id="67" dur="500"/>
                                        <p:tgtEl>
                                          <p:spTgt spid="35"/>
                                        </p:tgtEl>
                                      </p:cBhvr>
                                    </p:animEffect>
                                  </p:childTnLst>
                                </p:cTn>
                              </p:par>
                            </p:childTnLst>
                          </p:cTn>
                        </p:par>
                        <p:par>
                          <p:cTn id="68" fill="hold">
                            <p:stCondLst>
                              <p:cond delay="6500"/>
                            </p:stCondLst>
                            <p:childTnLst>
                              <p:par>
                                <p:cTn id="69" presetID="31" presetClass="entr" presetSubtype="0" fill="hold" grpId="0" nodeType="afterEffect">
                                  <p:stCondLst>
                                    <p:cond delay="0"/>
                                  </p:stCondLst>
                                  <p:childTnLst>
                                    <p:set>
                                      <p:cBhvr>
                                        <p:cTn id="70" dur="1" fill="hold">
                                          <p:stCondLst>
                                            <p:cond delay="0"/>
                                          </p:stCondLst>
                                        </p:cTn>
                                        <p:tgtEl>
                                          <p:spTgt spid="48"/>
                                        </p:tgtEl>
                                        <p:attrNameLst>
                                          <p:attrName>style.visibility</p:attrName>
                                        </p:attrNameLst>
                                      </p:cBhvr>
                                      <p:to>
                                        <p:strVal val="visible"/>
                                      </p:to>
                                    </p:set>
                                    <p:anim calcmode="lin" valueType="num">
                                      <p:cBhvr>
                                        <p:cTn id="71" dur="300" fill="hold"/>
                                        <p:tgtEl>
                                          <p:spTgt spid="48"/>
                                        </p:tgtEl>
                                        <p:attrNameLst>
                                          <p:attrName>ppt_w</p:attrName>
                                        </p:attrNameLst>
                                      </p:cBhvr>
                                      <p:tavLst>
                                        <p:tav tm="0">
                                          <p:val>
                                            <p:fltVal val="0"/>
                                          </p:val>
                                        </p:tav>
                                        <p:tav tm="100000">
                                          <p:val>
                                            <p:strVal val="#ppt_w"/>
                                          </p:val>
                                        </p:tav>
                                      </p:tavLst>
                                    </p:anim>
                                    <p:anim calcmode="lin" valueType="num">
                                      <p:cBhvr>
                                        <p:cTn id="72" dur="300" fill="hold"/>
                                        <p:tgtEl>
                                          <p:spTgt spid="48"/>
                                        </p:tgtEl>
                                        <p:attrNameLst>
                                          <p:attrName>ppt_h</p:attrName>
                                        </p:attrNameLst>
                                      </p:cBhvr>
                                      <p:tavLst>
                                        <p:tav tm="0">
                                          <p:val>
                                            <p:fltVal val="0"/>
                                          </p:val>
                                        </p:tav>
                                        <p:tav tm="100000">
                                          <p:val>
                                            <p:strVal val="#ppt_h"/>
                                          </p:val>
                                        </p:tav>
                                      </p:tavLst>
                                    </p:anim>
                                    <p:anim calcmode="lin" valueType="num">
                                      <p:cBhvr>
                                        <p:cTn id="73" dur="300" fill="hold"/>
                                        <p:tgtEl>
                                          <p:spTgt spid="48"/>
                                        </p:tgtEl>
                                        <p:attrNameLst>
                                          <p:attrName>style.rotation</p:attrName>
                                        </p:attrNameLst>
                                      </p:cBhvr>
                                      <p:tavLst>
                                        <p:tav tm="0">
                                          <p:val>
                                            <p:fltVal val="90"/>
                                          </p:val>
                                        </p:tav>
                                        <p:tav tm="100000">
                                          <p:val>
                                            <p:fltVal val="0"/>
                                          </p:val>
                                        </p:tav>
                                      </p:tavLst>
                                    </p:anim>
                                    <p:animEffect transition="in" filter="fade">
                                      <p:cBhvr>
                                        <p:cTn id="74" dur="300"/>
                                        <p:tgtEl>
                                          <p:spTgt spid="48"/>
                                        </p:tgtEl>
                                      </p:cBhvr>
                                    </p:animEffect>
                                  </p:childTnLst>
                                </p:cTn>
                              </p:par>
                            </p:childTnLst>
                          </p:cTn>
                        </p:par>
                        <p:par>
                          <p:cTn id="75" fill="hold">
                            <p:stCondLst>
                              <p:cond delay="6800"/>
                            </p:stCondLst>
                            <p:childTnLst>
                              <p:par>
                                <p:cTn id="76" presetID="22" presetClass="entr" presetSubtype="4" fill="hold" grpId="0" nodeType="after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wipe(down)">
                                      <p:cBhvr>
                                        <p:cTn id="78" dur="500"/>
                                        <p:tgtEl>
                                          <p:spTgt spid="49"/>
                                        </p:tgtEl>
                                      </p:cBhvr>
                                    </p:animEffect>
                                  </p:childTnLst>
                                </p:cTn>
                              </p:par>
                            </p:childTnLst>
                          </p:cTn>
                        </p:par>
                        <p:par>
                          <p:cTn id="79" fill="hold">
                            <p:stCondLst>
                              <p:cond delay="7300"/>
                            </p:stCondLst>
                            <p:childTnLst>
                              <p:par>
                                <p:cTn id="80" presetID="22" presetClass="entr" presetSubtype="8" fill="hold" grpId="0" nodeType="after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wipe(left)">
                                      <p:cBhvr>
                                        <p:cTn id="82" dur="500"/>
                                        <p:tgtEl>
                                          <p:spTgt spid="27"/>
                                        </p:tgtEl>
                                      </p:cBhvr>
                                    </p:animEffect>
                                  </p:childTnLst>
                                </p:cTn>
                              </p:par>
                            </p:childTnLst>
                          </p:cTn>
                        </p:par>
                        <p:par>
                          <p:cTn id="83" fill="hold">
                            <p:stCondLst>
                              <p:cond delay="7800"/>
                            </p:stCondLst>
                            <p:childTnLst>
                              <p:par>
                                <p:cTn id="84" presetID="22" presetClass="entr" presetSubtype="1" fill="hold" nodeType="after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wipe(up)">
                                      <p:cBhvr>
                                        <p:cTn id="86" dur="500"/>
                                        <p:tgtEl>
                                          <p:spTgt spid="38"/>
                                        </p:tgtEl>
                                      </p:cBhvr>
                                    </p:animEffect>
                                  </p:childTnLst>
                                </p:cTn>
                              </p:par>
                            </p:childTnLst>
                          </p:cTn>
                        </p:par>
                        <p:par>
                          <p:cTn id="87" fill="hold">
                            <p:stCondLst>
                              <p:cond delay="8300"/>
                            </p:stCondLst>
                            <p:childTnLst>
                              <p:par>
                                <p:cTn id="88" presetID="31" presetClass="entr" presetSubtype="0" fill="hold" grpId="0" nodeType="afterEffect">
                                  <p:stCondLst>
                                    <p:cond delay="0"/>
                                  </p:stCondLst>
                                  <p:childTnLst>
                                    <p:set>
                                      <p:cBhvr>
                                        <p:cTn id="89" dur="1" fill="hold">
                                          <p:stCondLst>
                                            <p:cond delay="0"/>
                                          </p:stCondLst>
                                        </p:cTn>
                                        <p:tgtEl>
                                          <p:spTgt spid="50"/>
                                        </p:tgtEl>
                                        <p:attrNameLst>
                                          <p:attrName>style.visibility</p:attrName>
                                        </p:attrNameLst>
                                      </p:cBhvr>
                                      <p:to>
                                        <p:strVal val="visible"/>
                                      </p:to>
                                    </p:set>
                                    <p:anim calcmode="lin" valueType="num">
                                      <p:cBhvr>
                                        <p:cTn id="90" dur="300" fill="hold"/>
                                        <p:tgtEl>
                                          <p:spTgt spid="50"/>
                                        </p:tgtEl>
                                        <p:attrNameLst>
                                          <p:attrName>ppt_w</p:attrName>
                                        </p:attrNameLst>
                                      </p:cBhvr>
                                      <p:tavLst>
                                        <p:tav tm="0">
                                          <p:val>
                                            <p:fltVal val="0"/>
                                          </p:val>
                                        </p:tav>
                                        <p:tav tm="100000">
                                          <p:val>
                                            <p:strVal val="#ppt_w"/>
                                          </p:val>
                                        </p:tav>
                                      </p:tavLst>
                                    </p:anim>
                                    <p:anim calcmode="lin" valueType="num">
                                      <p:cBhvr>
                                        <p:cTn id="91" dur="300" fill="hold"/>
                                        <p:tgtEl>
                                          <p:spTgt spid="50"/>
                                        </p:tgtEl>
                                        <p:attrNameLst>
                                          <p:attrName>ppt_h</p:attrName>
                                        </p:attrNameLst>
                                      </p:cBhvr>
                                      <p:tavLst>
                                        <p:tav tm="0">
                                          <p:val>
                                            <p:fltVal val="0"/>
                                          </p:val>
                                        </p:tav>
                                        <p:tav tm="100000">
                                          <p:val>
                                            <p:strVal val="#ppt_h"/>
                                          </p:val>
                                        </p:tav>
                                      </p:tavLst>
                                    </p:anim>
                                    <p:anim calcmode="lin" valueType="num">
                                      <p:cBhvr>
                                        <p:cTn id="92" dur="300" fill="hold"/>
                                        <p:tgtEl>
                                          <p:spTgt spid="50"/>
                                        </p:tgtEl>
                                        <p:attrNameLst>
                                          <p:attrName>style.rotation</p:attrName>
                                        </p:attrNameLst>
                                      </p:cBhvr>
                                      <p:tavLst>
                                        <p:tav tm="0">
                                          <p:val>
                                            <p:fltVal val="90"/>
                                          </p:val>
                                        </p:tav>
                                        <p:tav tm="100000">
                                          <p:val>
                                            <p:fltVal val="0"/>
                                          </p:val>
                                        </p:tav>
                                      </p:tavLst>
                                    </p:anim>
                                    <p:animEffect transition="in" filter="fade">
                                      <p:cBhvr>
                                        <p:cTn id="93" dur="300"/>
                                        <p:tgtEl>
                                          <p:spTgt spid="50"/>
                                        </p:tgtEl>
                                      </p:cBhvr>
                                    </p:animEffect>
                                  </p:childTnLst>
                                </p:cTn>
                              </p:par>
                            </p:childTnLst>
                          </p:cTn>
                        </p:par>
                        <p:par>
                          <p:cTn id="94" fill="hold">
                            <p:stCondLst>
                              <p:cond delay="8600"/>
                            </p:stCondLst>
                            <p:childTnLst>
                              <p:par>
                                <p:cTn id="95" presetID="22" presetClass="entr" presetSubtype="1" fill="hold" grpId="0" nodeType="afterEffect">
                                  <p:stCondLst>
                                    <p:cond delay="0"/>
                                  </p:stCondLst>
                                  <p:childTnLst>
                                    <p:set>
                                      <p:cBhvr>
                                        <p:cTn id="96" dur="1" fill="hold">
                                          <p:stCondLst>
                                            <p:cond delay="0"/>
                                          </p:stCondLst>
                                        </p:cTn>
                                        <p:tgtEl>
                                          <p:spTgt spid="51"/>
                                        </p:tgtEl>
                                        <p:attrNameLst>
                                          <p:attrName>style.visibility</p:attrName>
                                        </p:attrNameLst>
                                      </p:cBhvr>
                                      <p:to>
                                        <p:strVal val="visible"/>
                                      </p:to>
                                    </p:set>
                                    <p:animEffect transition="in" filter="wipe(up)">
                                      <p:cBhvr>
                                        <p:cTn id="97" dur="500"/>
                                        <p:tgtEl>
                                          <p:spTgt spid="51"/>
                                        </p:tgtEl>
                                      </p:cBhvr>
                                    </p:animEffect>
                                  </p:childTnLst>
                                </p:cTn>
                              </p:par>
                            </p:childTnLst>
                          </p:cTn>
                        </p:par>
                        <p:par>
                          <p:cTn id="98" fill="hold">
                            <p:stCondLst>
                              <p:cond delay="9100"/>
                            </p:stCondLst>
                            <p:childTnLst>
                              <p:par>
                                <p:cTn id="99" presetID="22" presetClass="entr" presetSubtype="8" fill="hold" grpId="0" nodeType="after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wipe(left)">
                                      <p:cBhvr>
                                        <p:cTn id="101" dur="500"/>
                                        <p:tgtEl>
                                          <p:spTgt spid="28"/>
                                        </p:tgtEl>
                                      </p:cBhvr>
                                    </p:animEffect>
                                  </p:childTnLst>
                                </p:cTn>
                              </p:par>
                            </p:childTnLst>
                          </p:cTn>
                        </p:par>
                        <p:par>
                          <p:cTn id="102" fill="hold">
                            <p:stCondLst>
                              <p:cond delay="9600"/>
                            </p:stCondLst>
                            <p:childTnLst>
                              <p:par>
                                <p:cTn id="103" presetID="22" presetClass="entr" presetSubtype="1" fill="hold" nodeType="afterEffect">
                                  <p:stCondLst>
                                    <p:cond delay="0"/>
                                  </p:stCondLst>
                                  <p:childTnLst>
                                    <p:set>
                                      <p:cBhvr>
                                        <p:cTn id="104" dur="1" fill="hold">
                                          <p:stCondLst>
                                            <p:cond delay="0"/>
                                          </p:stCondLst>
                                        </p:cTn>
                                        <p:tgtEl>
                                          <p:spTgt spid="41"/>
                                        </p:tgtEl>
                                        <p:attrNameLst>
                                          <p:attrName>style.visibility</p:attrName>
                                        </p:attrNameLst>
                                      </p:cBhvr>
                                      <p:to>
                                        <p:strVal val="visible"/>
                                      </p:to>
                                    </p:set>
                                    <p:animEffect transition="in" filter="wipe(up)">
                                      <p:cBhvr>
                                        <p:cTn id="105" dur="500"/>
                                        <p:tgtEl>
                                          <p:spTgt spid="41"/>
                                        </p:tgtEl>
                                      </p:cBhvr>
                                    </p:animEffect>
                                  </p:childTnLst>
                                </p:cTn>
                              </p:par>
                            </p:childTnLst>
                          </p:cTn>
                        </p:par>
                        <p:par>
                          <p:cTn id="106" fill="hold">
                            <p:stCondLst>
                              <p:cond delay="10100"/>
                            </p:stCondLst>
                            <p:childTnLst>
                              <p:par>
                                <p:cTn id="107" presetID="31" presetClass="entr" presetSubtype="0" fill="hold" grpId="0" nodeType="afterEffect">
                                  <p:stCondLst>
                                    <p:cond delay="0"/>
                                  </p:stCondLst>
                                  <p:childTnLst>
                                    <p:set>
                                      <p:cBhvr>
                                        <p:cTn id="108" dur="1" fill="hold">
                                          <p:stCondLst>
                                            <p:cond delay="0"/>
                                          </p:stCondLst>
                                        </p:cTn>
                                        <p:tgtEl>
                                          <p:spTgt spid="52"/>
                                        </p:tgtEl>
                                        <p:attrNameLst>
                                          <p:attrName>style.visibility</p:attrName>
                                        </p:attrNameLst>
                                      </p:cBhvr>
                                      <p:to>
                                        <p:strVal val="visible"/>
                                      </p:to>
                                    </p:set>
                                    <p:anim calcmode="lin" valueType="num">
                                      <p:cBhvr>
                                        <p:cTn id="109" dur="300" fill="hold"/>
                                        <p:tgtEl>
                                          <p:spTgt spid="52"/>
                                        </p:tgtEl>
                                        <p:attrNameLst>
                                          <p:attrName>ppt_w</p:attrName>
                                        </p:attrNameLst>
                                      </p:cBhvr>
                                      <p:tavLst>
                                        <p:tav tm="0">
                                          <p:val>
                                            <p:fltVal val="0"/>
                                          </p:val>
                                        </p:tav>
                                        <p:tav tm="100000">
                                          <p:val>
                                            <p:strVal val="#ppt_w"/>
                                          </p:val>
                                        </p:tav>
                                      </p:tavLst>
                                    </p:anim>
                                    <p:anim calcmode="lin" valueType="num">
                                      <p:cBhvr>
                                        <p:cTn id="110" dur="300" fill="hold"/>
                                        <p:tgtEl>
                                          <p:spTgt spid="52"/>
                                        </p:tgtEl>
                                        <p:attrNameLst>
                                          <p:attrName>ppt_h</p:attrName>
                                        </p:attrNameLst>
                                      </p:cBhvr>
                                      <p:tavLst>
                                        <p:tav tm="0">
                                          <p:val>
                                            <p:fltVal val="0"/>
                                          </p:val>
                                        </p:tav>
                                        <p:tav tm="100000">
                                          <p:val>
                                            <p:strVal val="#ppt_h"/>
                                          </p:val>
                                        </p:tav>
                                      </p:tavLst>
                                    </p:anim>
                                    <p:anim calcmode="lin" valueType="num">
                                      <p:cBhvr>
                                        <p:cTn id="111" dur="300" fill="hold"/>
                                        <p:tgtEl>
                                          <p:spTgt spid="52"/>
                                        </p:tgtEl>
                                        <p:attrNameLst>
                                          <p:attrName>style.rotation</p:attrName>
                                        </p:attrNameLst>
                                      </p:cBhvr>
                                      <p:tavLst>
                                        <p:tav tm="0">
                                          <p:val>
                                            <p:fltVal val="90"/>
                                          </p:val>
                                        </p:tav>
                                        <p:tav tm="100000">
                                          <p:val>
                                            <p:fltVal val="0"/>
                                          </p:val>
                                        </p:tav>
                                      </p:tavLst>
                                    </p:anim>
                                    <p:animEffect transition="in" filter="fade">
                                      <p:cBhvr>
                                        <p:cTn id="112" dur="300"/>
                                        <p:tgtEl>
                                          <p:spTgt spid="52"/>
                                        </p:tgtEl>
                                      </p:cBhvr>
                                    </p:animEffect>
                                  </p:childTnLst>
                                </p:cTn>
                              </p:par>
                            </p:childTnLst>
                          </p:cTn>
                        </p:par>
                        <p:par>
                          <p:cTn id="113" fill="hold">
                            <p:stCondLst>
                              <p:cond delay="10400"/>
                            </p:stCondLst>
                            <p:childTnLst>
                              <p:par>
                                <p:cTn id="114" presetID="22" presetClass="entr" presetSubtype="1" fill="hold" grpId="0" nodeType="afterEffect">
                                  <p:stCondLst>
                                    <p:cond delay="0"/>
                                  </p:stCondLst>
                                  <p:childTnLst>
                                    <p:set>
                                      <p:cBhvr>
                                        <p:cTn id="115" dur="1" fill="hold">
                                          <p:stCondLst>
                                            <p:cond delay="0"/>
                                          </p:stCondLst>
                                        </p:cTn>
                                        <p:tgtEl>
                                          <p:spTgt spid="53"/>
                                        </p:tgtEl>
                                        <p:attrNameLst>
                                          <p:attrName>style.visibility</p:attrName>
                                        </p:attrNameLst>
                                      </p:cBhvr>
                                      <p:to>
                                        <p:strVal val="visible"/>
                                      </p:to>
                                    </p:set>
                                    <p:animEffect transition="in" filter="wipe(up)">
                                      <p:cBhvr>
                                        <p:cTn id="11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24" grpId="0" animBg="1"/>
      <p:bldP spid="25" grpId="0" animBg="1"/>
      <p:bldP spid="26" grpId="0" animBg="1"/>
      <p:bldP spid="27" grpId="0" animBg="1"/>
      <p:bldP spid="28" grpId="0" animBg="1"/>
      <p:bldP spid="44" grpId="0" animBg="1"/>
      <p:bldP spid="45" grpId="0"/>
      <p:bldP spid="46" grpId="0" animBg="1"/>
      <p:bldP spid="47" grpId="0"/>
      <p:bldP spid="48" grpId="0" animBg="1"/>
      <p:bldP spid="49" grpId="0"/>
      <p:bldP spid="50" grpId="0" animBg="1"/>
      <p:bldP spid="51" grpId="0"/>
      <p:bldP spid="52" grpId="0" animBg="1"/>
      <p:bldP spid="5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bwMode="auto">
          <a:xfrm>
            <a:off x="4010149" y="2399272"/>
            <a:ext cx="5866298" cy="646331"/>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7" name="TextBox 6"/>
          <p:cNvSpPr txBox="1"/>
          <p:nvPr/>
        </p:nvSpPr>
        <p:spPr>
          <a:xfrm>
            <a:off x="4010149" y="2379094"/>
            <a:ext cx="5866298" cy="646331"/>
          </a:xfrm>
          <a:prstGeom prst="rect">
            <a:avLst/>
          </a:prstGeom>
          <a:noFill/>
        </p:spPr>
        <p:txBody>
          <a:bodyPr wrap="square" rtlCol="0">
            <a:spAutoFit/>
          </a:bodyPr>
          <a:lstStyle/>
          <a:p>
            <a:r>
              <a:rPr lang="zh-CN" altLang="en-US" sz="3600" b="1" dirty="0" smtClean="0">
                <a:solidFill>
                  <a:srgbClr val="F8F8F8"/>
                </a:solidFill>
                <a:latin typeface="微软雅黑"/>
                <a:ea typeface="微软雅黑"/>
              </a:rPr>
              <a:t>二、取得成绩的原因和经验</a:t>
            </a:r>
            <a:endParaRPr lang="zh-CN" altLang="en-US" sz="3600" b="1" dirty="0">
              <a:solidFill>
                <a:srgbClr val="F8F8F8"/>
              </a:solidFill>
              <a:latin typeface="微软雅黑"/>
              <a:ea typeface="微软雅黑"/>
            </a:endParaRPr>
          </a:p>
        </p:txBody>
      </p:sp>
      <p:cxnSp>
        <p:nvCxnSpPr>
          <p:cNvPr id="11" name="直接连接符 10"/>
          <p:cNvCxnSpPr/>
          <p:nvPr/>
        </p:nvCxnSpPr>
        <p:spPr bwMode="auto">
          <a:xfrm flipV="1">
            <a:off x="3754616" y="2276872"/>
            <a:ext cx="0" cy="23524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 name="组合 12"/>
          <p:cNvGrpSpPr/>
          <p:nvPr/>
        </p:nvGrpSpPr>
        <p:grpSpPr>
          <a:xfrm>
            <a:off x="4010150" y="3212599"/>
            <a:ext cx="2417322" cy="400110"/>
            <a:chOff x="3276600" y="3624263"/>
            <a:chExt cx="1930625" cy="319553"/>
          </a:xfrm>
        </p:grpSpPr>
        <p:grpSp>
          <p:nvGrpSpPr>
            <p:cNvPr id="14" name="Group 10"/>
            <p:cNvGrpSpPr>
              <a:grpSpLocks/>
            </p:cNvGrpSpPr>
            <p:nvPr/>
          </p:nvGrpSpPr>
          <p:grpSpPr bwMode="auto">
            <a:xfrm>
              <a:off x="3276600" y="3649663"/>
              <a:ext cx="282575" cy="282575"/>
              <a:chOff x="0" y="0"/>
              <a:chExt cx="2494" cy="2494"/>
            </a:xfrm>
          </p:grpSpPr>
          <p:sp>
            <p:nvSpPr>
              <p:cNvPr id="17"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18"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15" name="Text Box 13"/>
            <p:cNvSpPr txBox="1">
              <a:spLocks noChangeArrowheads="1"/>
            </p:cNvSpPr>
            <p:nvPr/>
          </p:nvSpPr>
          <p:spPr bwMode="auto">
            <a:xfrm>
              <a:off x="3625850" y="3624263"/>
              <a:ext cx="1581375"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宏观环境的利好</a:t>
              </a:r>
              <a:endParaRPr lang="zh-CN" altLang="en-US" sz="2000" dirty="0">
                <a:solidFill>
                  <a:srgbClr val="333333"/>
                </a:solidFill>
                <a:ea typeface="微软雅黑" pitchFamily="34" charset="-122"/>
              </a:endParaRPr>
            </a:p>
          </p:txBody>
        </p:sp>
      </p:grpSp>
      <p:grpSp>
        <p:nvGrpSpPr>
          <p:cNvPr id="20" name="组合 19"/>
          <p:cNvGrpSpPr/>
          <p:nvPr/>
        </p:nvGrpSpPr>
        <p:grpSpPr>
          <a:xfrm>
            <a:off x="4010151" y="3620150"/>
            <a:ext cx="2930283" cy="400110"/>
            <a:chOff x="3276600" y="3624263"/>
            <a:chExt cx="2340308" cy="319553"/>
          </a:xfrm>
        </p:grpSpPr>
        <p:grpSp>
          <p:nvGrpSpPr>
            <p:cNvPr id="21" name="Group 10"/>
            <p:cNvGrpSpPr>
              <a:grpSpLocks/>
            </p:cNvGrpSpPr>
            <p:nvPr/>
          </p:nvGrpSpPr>
          <p:grpSpPr bwMode="auto">
            <a:xfrm>
              <a:off x="3276600" y="3649663"/>
              <a:ext cx="282575" cy="282575"/>
              <a:chOff x="0" y="0"/>
              <a:chExt cx="2494" cy="2494"/>
            </a:xfrm>
          </p:grpSpPr>
          <p:sp>
            <p:nvSpPr>
              <p:cNvPr id="23"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24"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22" name="Text Box 13"/>
            <p:cNvSpPr txBox="1">
              <a:spLocks noChangeArrowheads="1"/>
            </p:cNvSpPr>
            <p:nvPr/>
          </p:nvSpPr>
          <p:spPr bwMode="auto">
            <a:xfrm>
              <a:off x="3625850" y="3624263"/>
              <a:ext cx="1991058"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公司给予的大力支持</a:t>
              </a:r>
              <a:endParaRPr lang="zh-CN" altLang="en-US" sz="2000" dirty="0">
                <a:solidFill>
                  <a:srgbClr val="333333"/>
                </a:solidFill>
                <a:ea typeface="微软雅黑" pitchFamily="34" charset="-122"/>
              </a:endParaRPr>
            </a:p>
          </p:txBody>
        </p:sp>
      </p:grpSp>
      <p:grpSp>
        <p:nvGrpSpPr>
          <p:cNvPr id="19" name="组合 18"/>
          <p:cNvGrpSpPr/>
          <p:nvPr/>
        </p:nvGrpSpPr>
        <p:grpSpPr>
          <a:xfrm>
            <a:off x="4010152" y="4039250"/>
            <a:ext cx="2417322" cy="400110"/>
            <a:chOff x="3276600" y="3624263"/>
            <a:chExt cx="1930625" cy="319553"/>
          </a:xfrm>
        </p:grpSpPr>
        <p:grpSp>
          <p:nvGrpSpPr>
            <p:cNvPr id="25" name="Group 10"/>
            <p:cNvGrpSpPr>
              <a:grpSpLocks/>
            </p:cNvGrpSpPr>
            <p:nvPr/>
          </p:nvGrpSpPr>
          <p:grpSpPr bwMode="auto">
            <a:xfrm>
              <a:off x="3276600" y="3649663"/>
              <a:ext cx="282575" cy="282575"/>
              <a:chOff x="0" y="0"/>
              <a:chExt cx="2494" cy="2494"/>
            </a:xfrm>
          </p:grpSpPr>
          <p:sp>
            <p:nvSpPr>
              <p:cNvPr id="27"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28"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26" name="Text Box 13"/>
            <p:cNvSpPr txBox="1">
              <a:spLocks noChangeArrowheads="1"/>
            </p:cNvSpPr>
            <p:nvPr/>
          </p:nvSpPr>
          <p:spPr bwMode="auto">
            <a:xfrm>
              <a:off x="3625850" y="3624263"/>
              <a:ext cx="1581375"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竞争对手的失误</a:t>
              </a:r>
              <a:endParaRPr lang="zh-CN" altLang="en-US" sz="2000" dirty="0">
                <a:solidFill>
                  <a:srgbClr val="333333"/>
                </a:solidFill>
                <a:ea typeface="微软雅黑" pitchFamily="34" charset="-122"/>
              </a:endParaRPr>
            </a:p>
          </p:txBody>
        </p:sp>
      </p:grpSp>
      <p:grpSp>
        <p:nvGrpSpPr>
          <p:cNvPr id="29" name="组合 28"/>
          <p:cNvGrpSpPr/>
          <p:nvPr/>
        </p:nvGrpSpPr>
        <p:grpSpPr>
          <a:xfrm>
            <a:off x="7202644" y="3244402"/>
            <a:ext cx="2673803" cy="400110"/>
            <a:chOff x="3276600" y="3624263"/>
            <a:chExt cx="2135467" cy="319553"/>
          </a:xfrm>
        </p:grpSpPr>
        <p:grpSp>
          <p:nvGrpSpPr>
            <p:cNvPr id="30" name="Group 10"/>
            <p:cNvGrpSpPr>
              <a:grpSpLocks/>
            </p:cNvGrpSpPr>
            <p:nvPr/>
          </p:nvGrpSpPr>
          <p:grpSpPr bwMode="auto">
            <a:xfrm>
              <a:off x="3276600" y="3649663"/>
              <a:ext cx="282575" cy="282575"/>
              <a:chOff x="0" y="0"/>
              <a:chExt cx="2494" cy="2494"/>
            </a:xfrm>
          </p:grpSpPr>
          <p:sp>
            <p:nvSpPr>
              <p:cNvPr id="32"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33"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31" name="Text Box 13"/>
            <p:cNvSpPr txBox="1">
              <a:spLocks noChangeArrowheads="1"/>
            </p:cNvSpPr>
            <p:nvPr/>
          </p:nvSpPr>
          <p:spPr bwMode="auto">
            <a:xfrm>
              <a:off x="3625850" y="3624263"/>
              <a:ext cx="1786217"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自身对目标的重视</a:t>
              </a:r>
              <a:endParaRPr lang="zh-CN" altLang="en-US" sz="2000" dirty="0">
                <a:solidFill>
                  <a:srgbClr val="333333"/>
                </a:solidFill>
                <a:ea typeface="微软雅黑" pitchFamily="34" charset="-122"/>
              </a:endParaRPr>
            </a:p>
          </p:txBody>
        </p:sp>
      </p:grpSp>
      <p:grpSp>
        <p:nvGrpSpPr>
          <p:cNvPr id="34" name="组合 33"/>
          <p:cNvGrpSpPr/>
          <p:nvPr/>
        </p:nvGrpSpPr>
        <p:grpSpPr>
          <a:xfrm>
            <a:off x="7202645" y="3639140"/>
            <a:ext cx="2417322" cy="400110"/>
            <a:chOff x="3276600" y="3624263"/>
            <a:chExt cx="1930625" cy="319553"/>
          </a:xfrm>
        </p:grpSpPr>
        <p:grpSp>
          <p:nvGrpSpPr>
            <p:cNvPr id="35" name="Group 10"/>
            <p:cNvGrpSpPr>
              <a:grpSpLocks/>
            </p:cNvGrpSpPr>
            <p:nvPr/>
          </p:nvGrpSpPr>
          <p:grpSpPr bwMode="auto">
            <a:xfrm>
              <a:off x="3276600" y="3649663"/>
              <a:ext cx="282575" cy="282575"/>
              <a:chOff x="0" y="0"/>
              <a:chExt cx="2494" cy="2494"/>
            </a:xfrm>
          </p:grpSpPr>
          <p:sp>
            <p:nvSpPr>
              <p:cNvPr id="37"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38"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36" name="Text Box 13"/>
            <p:cNvSpPr txBox="1">
              <a:spLocks noChangeArrowheads="1"/>
            </p:cNvSpPr>
            <p:nvPr/>
          </p:nvSpPr>
          <p:spPr bwMode="auto">
            <a:xfrm>
              <a:off x="3625850" y="3624263"/>
              <a:ext cx="1581375"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自身能力的提升</a:t>
              </a:r>
              <a:endParaRPr lang="zh-CN" altLang="en-US" sz="2000" dirty="0">
                <a:solidFill>
                  <a:srgbClr val="333333"/>
                </a:solidFill>
                <a:ea typeface="微软雅黑" pitchFamily="34" charset="-122"/>
              </a:endParaRPr>
            </a:p>
          </p:txBody>
        </p:sp>
      </p:grpSp>
      <p:grpSp>
        <p:nvGrpSpPr>
          <p:cNvPr id="40" name="组合 39"/>
          <p:cNvGrpSpPr/>
          <p:nvPr/>
        </p:nvGrpSpPr>
        <p:grpSpPr>
          <a:xfrm>
            <a:off x="7202646" y="4043434"/>
            <a:ext cx="2930283" cy="400110"/>
            <a:chOff x="3276600" y="3624263"/>
            <a:chExt cx="2340308" cy="319553"/>
          </a:xfrm>
        </p:grpSpPr>
        <p:grpSp>
          <p:nvGrpSpPr>
            <p:cNvPr id="41" name="Group 10"/>
            <p:cNvGrpSpPr>
              <a:grpSpLocks/>
            </p:cNvGrpSpPr>
            <p:nvPr/>
          </p:nvGrpSpPr>
          <p:grpSpPr bwMode="auto">
            <a:xfrm>
              <a:off x="3276600" y="3649663"/>
              <a:ext cx="282575" cy="282575"/>
              <a:chOff x="0" y="0"/>
              <a:chExt cx="2494" cy="2494"/>
            </a:xfrm>
          </p:grpSpPr>
          <p:sp>
            <p:nvSpPr>
              <p:cNvPr id="43"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44"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42" name="Text Box 13"/>
            <p:cNvSpPr txBox="1">
              <a:spLocks noChangeArrowheads="1"/>
            </p:cNvSpPr>
            <p:nvPr/>
          </p:nvSpPr>
          <p:spPr bwMode="auto">
            <a:xfrm>
              <a:off x="3625850" y="3624263"/>
              <a:ext cx="1991058"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对</a:t>
              </a:r>
              <a:r>
                <a:rPr lang="zh-CN" altLang="en-US" sz="2000" dirty="0">
                  <a:solidFill>
                    <a:srgbClr val="333333"/>
                  </a:solidFill>
                  <a:ea typeface="微软雅黑" pitchFamily="34" charset="-122"/>
                </a:rPr>
                <a:t>市场</a:t>
              </a:r>
              <a:r>
                <a:rPr lang="zh-CN" altLang="en-US" sz="2000" dirty="0" smtClean="0">
                  <a:solidFill>
                    <a:srgbClr val="333333"/>
                  </a:solidFill>
                  <a:ea typeface="微软雅黑" pitchFamily="34" charset="-122"/>
                </a:rPr>
                <a:t>前瞻性的认识</a:t>
              </a:r>
              <a:endParaRPr lang="zh-CN" altLang="en-US" sz="2000" dirty="0">
                <a:solidFill>
                  <a:srgbClr val="333333"/>
                </a:solidFill>
                <a:ea typeface="微软雅黑" pitchFamily="34" charset="-122"/>
              </a:endParaRPr>
            </a:p>
          </p:txBody>
        </p:sp>
      </p:grpSp>
      <p:sp>
        <p:nvSpPr>
          <p:cNvPr id="39" name="Freeform 6"/>
          <p:cNvSpPr>
            <a:spLocks/>
          </p:cNvSpPr>
          <p:nvPr/>
        </p:nvSpPr>
        <p:spPr bwMode="auto">
          <a:xfrm flipH="1">
            <a:off x="8955" y="2165425"/>
            <a:ext cx="1636805" cy="2527151"/>
          </a:xfrm>
          <a:custGeom>
            <a:avLst/>
            <a:gdLst/>
            <a:ahLst/>
            <a:cxnLst/>
            <a:rect l="l" t="t" r="r" b="b"/>
            <a:pathLst>
              <a:path w="1636805" h="2527151">
                <a:moveTo>
                  <a:pt x="1636805" y="0"/>
                </a:moveTo>
                <a:lnTo>
                  <a:pt x="157161" y="0"/>
                </a:lnTo>
                <a:cubicBezTo>
                  <a:pt x="479113" y="297673"/>
                  <a:pt x="680524" y="725002"/>
                  <a:pt x="680524" y="1199898"/>
                </a:cubicBezTo>
                <a:cubicBezTo>
                  <a:pt x="680524" y="1746911"/>
                  <a:pt x="411976" y="2231780"/>
                  <a:pt x="0" y="2527151"/>
                </a:cubicBezTo>
                <a:lnTo>
                  <a:pt x="1636805"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5" name="Freeform 6"/>
          <p:cNvSpPr>
            <a:spLocks/>
          </p:cNvSpPr>
          <p:nvPr/>
        </p:nvSpPr>
        <p:spPr bwMode="auto">
          <a:xfrm flipH="1">
            <a:off x="11162270" y="2165425"/>
            <a:ext cx="1034493" cy="25271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46" name="组合 45"/>
          <p:cNvGrpSpPr>
            <a:grpSpLocks noChangeAspect="1"/>
          </p:cNvGrpSpPr>
          <p:nvPr/>
        </p:nvGrpSpPr>
        <p:grpSpPr>
          <a:xfrm>
            <a:off x="1241551" y="2354838"/>
            <a:ext cx="2095406" cy="2124000"/>
            <a:chOff x="7772329" y="-1123557"/>
            <a:chExt cx="465708" cy="472063"/>
          </a:xfrm>
          <a:solidFill>
            <a:schemeClr val="tx1"/>
          </a:solidFill>
        </p:grpSpPr>
        <p:sp>
          <p:nvSpPr>
            <p:cNvPr id="47" name="Freeform 5"/>
            <p:cNvSpPr>
              <a:spLocks noEditPoints="1"/>
            </p:cNvSpPr>
            <p:nvPr/>
          </p:nvSpPr>
          <p:spPr bwMode="auto">
            <a:xfrm>
              <a:off x="7866603" y="-1084628"/>
              <a:ext cx="277160" cy="398943"/>
            </a:xfrm>
            <a:custGeom>
              <a:avLst/>
              <a:gdLst>
                <a:gd name="T0" fmla="*/ 370 w 780"/>
                <a:gd name="T1" fmla="*/ 732 h 1139"/>
                <a:gd name="T2" fmla="*/ 498 w 780"/>
                <a:gd name="T3" fmla="*/ 660 h 1139"/>
                <a:gd name="T4" fmla="*/ 578 w 780"/>
                <a:gd name="T5" fmla="*/ 682 h 1139"/>
                <a:gd name="T6" fmla="*/ 653 w 780"/>
                <a:gd name="T7" fmla="*/ 535 h 1139"/>
                <a:gd name="T8" fmla="*/ 709 w 780"/>
                <a:gd name="T9" fmla="*/ 494 h 1139"/>
                <a:gd name="T10" fmla="*/ 711 w 780"/>
                <a:gd name="T11" fmla="*/ 316 h 1139"/>
                <a:gd name="T12" fmla="*/ 657 w 780"/>
                <a:gd name="T13" fmla="*/ 274 h 1139"/>
                <a:gd name="T14" fmla="*/ 596 w 780"/>
                <a:gd name="T15" fmla="*/ 128 h 1139"/>
                <a:gd name="T16" fmla="*/ 531 w 780"/>
                <a:gd name="T17" fmla="*/ 141 h 1139"/>
                <a:gd name="T18" fmla="*/ 409 w 780"/>
                <a:gd name="T19" fmla="*/ 69 h 1139"/>
                <a:gd name="T20" fmla="*/ 380 w 780"/>
                <a:gd name="T21" fmla="*/ 69 h 1139"/>
                <a:gd name="T22" fmla="*/ 289 w 780"/>
                <a:gd name="T23" fmla="*/ 140 h 1139"/>
                <a:gd name="T24" fmla="*/ 260 w 780"/>
                <a:gd name="T25" fmla="*/ 132 h 1139"/>
                <a:gd name="T26" fmla="*/ 187 w 780"/>
                <a:gd name="T27" fmla="*/ 138 h 1139"/>
                <a:gd name="T28" fmla="*/ 80 w 780"/>
                <a:gd name="T29" fmla="*/ 280 h 1139"/>
                <a:gd name="T30" fmla="*/ 99 w 780"/>
                <a:gd name="T31" fmla="*/ 346 h 1139"/>
                <a:gd name="T32" fmla="*/ 64 w 780"/>
                <a:gd name="T33" fmla="*/ 501 h 1139"/>
                <a:gd name="T34" fmla="*/ 181 w 780"/>
                <a:gd name="T35" fmla="*/ 609 h 1139"/>
                <a:gd name="T36" fmla="*/ 194 w 780"/>
                <a:gd name="T37" fmla="*/ 676 h 1139"/>
                <a:gd name="T38" fmla="*/ 272 w 780"/>
                <a:gd name="T39" fmla="*/ 657 h 1139"/>
                <a:gd name="T40" fmla="*/ 294 w 780"/>
                <a:gd name="T41" fmla="*/ 726 h 1139"/>
                <a:gd name="T42" fmla="*/ 221 w 780"/>
                <a:gd name="T43" fmla="*/ 731 h 1139"/>
                <a:gd name="T44" fmla="*/ 121 w 780"/>
                <a:gd name="T45" fmla="*/ 608 h 1139"/>
                <a:gd name="T46" fmla="*/ 7 w 780"/>
                <a:gd name="T47" fmla="*/ 519 h 1139"/>
                <a:gd name="T48" fmla="*/ 51 w 780"/>
                <a:gd name="T49" fmla="*/ 381 h 1139"/>
                <a:gd name="T50" fmla="*/ 64 w 780"/>
                <a:gd name="T51" fmla="*/ 223 h 1139"/>
                <a:gd name="T52" fmla="*/ 127 w 780"/>
                <a:gd name="T53" fmla="*/ 138 h 1139"/>
                <a:gd name="T54" fmla="*/ 276 w 780"/>
                <a:gd name="T55" fmla="*/ 75 h 1139"/>
                <a:gd name="T56" fmla="*/ 298 w 780"/>
                <a:gd name="T57" fmla="*/ 81 h 1139"/>
                <a:gd name="T58" fmla="*/ 394 w 780"/>
                <a:gd name="T59" fmla="*/ 0 h 1139"/>
                <a:gd name="T60" fmla="*/ 508 w 780"/>
                <a:gd name="T61" fmla="*/ 85 h 1139"/>
                <a:gd name="T62" fmla="*/ 638 w 780"/>
                <a:gd name="T63" fmla="*/ 87 h 1139"/>
                <a:gd name="T64" fmla="*/ 675 w 780"/>
                <a:gd name="T65" fmla="*/ 217 h 1139"/>
                <a:gd name="T66" fmla="*/ 758 w 780"/>
                <a:gd name="T67" fmla="*/ 353 h 1139"/>
                <a:gd name="T68" fmla="*/ 756 w 780"/>
                <a:gd name="T69" fmla="*/ 459 h 1139"/>
                <a:gd name="T70" fmla="*/ 670 w 780"/>
                <a:gd name="T71" fmla="*/ 592 h 1139"/>
                <a:gd name="T72" fmla="*/ 578 w 780"/>
                <a:gd name="T73" fmla="*/ 741 h 1139"/>
                <a:gd name="T74" fmla="*/ 498 w 780"/>
                <a:gd name="T75" fmla="*/ 719 h 1139"/>
                <a:gd name="T76" fmla="*/ 385 w 780"/>
                <a:gd name="T77" fmla="*/ 801 h 1139"/>
                <a:gd name="T78" fmla="*/ 388 w 780"/>
                <a:gd name="T79" fmla="*/ 615 h 1139"/>
                <a:gd name="T80" fmla="*/ 388 w 780"/>
                <a:gd name="T81" fmla="*/ 650 h 1139"/>
                <a:gd name="T82" fmla="*/ 626 w 780"/>
                <a:gd name="T83" fmla="*/ 413 h 1139"/>
                <a:gd name="T84" fmla="*/ 388 w 780"/>
                <a:gd name="T85" fmla="*/ 583 h 1139"/>
                <a:gd name="T86" fmla="*/ 559 w 780"/>
                <a:gd name="T87" fmla="*/ 413 h 1139"/>
                <a:gd name="T88" fmla="*/ 533 w 780"/>
                <a:gd name="T89" fmla="*/ 780 h 1139"/>
                <a:gd name="T90" fmla="*/ 432 w 780"/>
                <a:gd name="T91" fmla="*/ 838 h 1139"/>
                <a:gd name="T92" fmla="*/ 515 w 780"/>
                <a:gd name="T93" fmla="*/ 1003 h 1139"/>
                <a:gd name="T94" fmla="*/ 669 w 780"/>
                <a:gd name="T95" fmla="*/ 1091 h 1139"/>
                <a:gd name="T96" fmla="*/ 283 w 780"/>
                <a:gd name="T97" fmla="*/ 792 h 1139"/>
                <a:gd name="T98" fmla="*/ 195 w 780"/>
                <a:gd name="T99" fmla="*/ 783 h 1139"/>
                <a:gd name="T100" fmla="*/ 136 w 780"/>
                <a:gd name="T101" fmla="*/ 1118 h 1139"/>
                <a:gd name="T102" fmla="*/ 361 w 780"/>
                <a:gd name="T103" fmla="*/ 1103 h 1139"/>
                <a:gd name="T104" fmla="*/ 385 w 780"/>
                <a:gd name="T105" fmla="*/ 8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80" h="1139">
                  <a:moveTo>
                    <a:pt x="272" y="657"/>
                  </a:moveTo>
                  <a:cubicBezTo>
                    <a:pt x="300" y="657"/>
                    <a:pt x="328" y="671"/>
                    <a:pt x="343" y="693"/>
                  </a:cubicBezTo>
                  <a:lnTo>
                    <a:pt x="370" y="732"/>
                  </a:lnTo>
                  <a:cubicBezTo>
                    <a:pt x="379" y="745"/>
                    <a:pt x="391" y="745"/>
                    <a:pt x="400" y="733"/>
                  </a:cubicBezTo>
                  <a:lnTo>
                    <a:pt x="428" y="694"/>
                  </a:lnTo>
                  <a:cubicBezTo>
                    <a:pt x="443" y="673"/>
                    <a:pt x="470" y="660"/>
                    <a:pt x="498" y="660"/>
                  </a:cubicBezTo>
                  <a:cubicBezTo>
                    <a:pt x="507" y="660"/>
                    <a:pt x="516" y="661"/>
                    <a:pt x="524" y="664"/>
                  </a:cubicBezTo>
                  <a:lnTo>
                    <a:pt x="569" y="680"/>
                  </a:lnTo>
                  <a:cubicBezTo>
                    <a:pt x="572" y="681"/>
                    <a:pt x="575" y="682"/>
                    <a:pt x="578" y="682"/>
                  </a:cubicBezTo>
                  <a:cubicBezTo>
                    <a:pt x="591" y="682"/>
                    <a:pt x="593" y="670"/>
                    <a:pt x="593" y="663"/>
                  </a:cubicBezTo>
                  <a:lnTo>
                    <a:pt x="593" y="615"/>
                  </a:lnTo>
                  <a:cubicBezTo>
                    <a:pt x="593" y="580"/>
                    <a:pt x="620" y="545"/>
                    <a:pt x="653" y="535"/>
                  </a:cubicBezTo>
                  <a:lnTo>
                    <a:pt x="699" y="521"/>
                  </a:lnTo>
                  <a:cubicBezTo>
                    <a:pt x="706" y="519"/>
                    <a:pt x="711" y="515"/>
                    <a:pt x="713" y="511"/>
                  </a:cubicBezTo>
                  <a:cubicBezTo>
                    <a:pt x="715" y="506"/>
                    <a:pt x="713" y="500"/>
                    <a:pt x="709" y="494"/>
                  </a:cubicBezTo>
                  <a:lnTo>
                    <a:pt x="680" y="455"/>
                  </a:lnTo>
                  <a:cubicBezTo>
                    <a:pt x="660" y="426"/>
                    <a:pt x="660" y="383"/>
                    <a:pt x="682" y="355"/>
                  </a:cubicBezTo>
                  <a:lnTo>
                    <a:pt x="711" y="316"/>
                  </a:lnTo>
                  <a:cubicBezTo>
                    <a:pt x="716" y="311"/>
                    <a:pt x="717" y="304"/>
                    <a:pt x="716" y="300"/>
                  </a:cubicBezTo>
                  <a:cubicBezTo>
                    <a:pt x="715" y="295"/>
                    <a:pt x="710" y="291"/>
                    <a:pt x="703" y="288"/>
                  </a:cubicBezTo>
                  <a:lnTo>
                    <a:pt x="657" y="274"/>
                  </a:lnTo>
                  <a:cubicBezTo>
                    <a:pt x="624" y="263"/>
                    <a:pt x="598" y="227"/>
                    <a:pt x="599" y="192"/>
                  </a:cubicBezTo>
                  <a:lnTo>
                    <a:pt x="600" y="144"/>
                  </a:lnTo>
                  <a:cubicBezTo>
                    <a:pt x="601" y="137"/>
                    <a:pt x="599" y="132"/>
                    <a:pt x="596" y="128"/>
                  </a:cubicBezTo>
                  <a:cubicBezTo>
                    <a:pt x="593" y="125"/>
                    <a:pt x="588" y="125"/>
                    <a:pt x="585" y="125"/>
                  </a:cubicBezTo>
                  <a:cubicBezTo>
                    <a:pt x="583" y="125"/>
                    <a:pt x="580" y="125"/>
                    <a:pt x="577" y="126"/>
                  </a:cubicBezTo>
                  <a:lnTo>
                    <a:pt x="531" y="141"/>
                  </a:lnTo>
                  <a:cubicBezTo>
                    <a:pt x="524" y="143"/>
                    <a:pt x="516" y="144"/>
                    <a:pt x="508" y="144"/>
                  </a:cubicBezTo>
                  <a:cubicBezTo>
                    <a:pt x="479" y="144"/>
                    <a:pt x="451" y="130"/>
                    <a:pt x="436" y="108"/>
                  </a:cubicBezTo>
                  <a:lnTo>
                    <a:pt x="409" y="69"/>
                  </a:lnTo>
                  <a:cubicBezTo>
                    <a:pt x="405" y="63"/>
                    <a:pt x="400" y="59"/>
                    <a:pt x="394" y="59"/>
                  </a:cubicBezTo>
                  <a:cubicBezTo>
                    <a:pt x="388" y="59"/>
                    <a:pt x="386" y="59"/>
                    <a:pt x="381" y="67"/>
                  </a:cubicBezTo>
                  <a:lnTo>
                    <a:pt x="380" y="69"/>
                  </a:lnTo>
                  <a:cubicBezTo>
                    <a:pt x="368" y="87"/>
                    <a:pt x="352" y="110"/>
                    <a:pt x="339" y="123"/>
                  </a:cubicBezTo>
                  <a:cubicBezTo>
                    <a:pt x="331" y="131"/>
                    <a:pt x="318" y="141"/>
                    <a:pt x="301" y="141"/>
                  </a:cubicBezTo>
                  <a:cubicBezTo>
                    <a:pt x="296" y="141"/>
                    <a:pt x="292" y="141"/>
                    <a:pt x="289" y="140"/>
                  </a:cubicBezTo>
                  <a:lnTo>
                    <a:pt x="285" y="140"/>
                  </a:lnTo>
                  <a:lnTo>
                    <a:pt x="282" y="138"/>
                  </a:lnTo>
                  <a:cubicBezTo>
                    <a:pt x="276" y="136"/>
                    <a:pt x="268" y="134"/>
                    <a:pt x="260" y="132"/>
                  </a:cubicBezTo>
                  <a:cubicBezTo>
                    <a:pt x="248" y="128"/>
                    <a:pt x="227" y="122"/>
                    <a:pt x="224" y="122"/>
                  </a:cubicBezTo>
                  <a:cubicBezTo>
                    <a:pt x="215" y="120"/>
                    <a:pt x="205" y="118"/>
                    <a:pt x="202" y="118"/>
                  </a:cubicBezTo>
                  <a:cubicBezTo>
                    <a:pt x="191" y="118"/>
                    <a:pt x="187" y="128"/>
                    <a:pt x="187" y="138"/>
                  </a:cubicBezTo>
                  <a:lnTo>
                    <a:pt x="187" y="186"/>
                  </a:lnTo>
                  <a:cubicBezTo>
                    <a:pt x="187" y="221"/>
                    <a:pt x="160" y="256"/>
                    <a:pt x="126" y="266"/>
                  </a:cubicBezTo>
                  <a:lnTo>
                    <a:pt x="80" y="280"/>
                  </a:lnTo>
                  <a:cubicBezTo>
                    <a:pt x="73" y="282"/>
                    <a:pt x="68" y="286"/>
                    <a:pt x="67" y="290"/>
                  </a:cubicBezTo>
                  <a:cubicBezTo>
                    <a:pt x="65" y="295"/>
                    <a:pt x="67" y="301"/>
                    <a:pt x="71" y="307"/>
                  </a:cubicBezTo>
                  <a:lnTo>
                    <a:pt x="99" y="346"/>
                  </a:lnTo>
                  <a:cubicBezTo>
                    <a:pt x="120" y="375"/>
                    <a:pt x="119" y="419"/>
                    <a:pt x="98" y="446"/>
                  </a:cubicBezTo>
                  <a:lnTo>
                    <a:pt x="68" y="485"/>
                  </a:lnTo>
                  <a:cubicBezTo>
                    <a:pt x="64" y="490"/>
                    <a:pt x="62" y="496"/>
                    <a:pt x="64" y="501"/>
                  </a:cubicBezTo>
                  <a:cubicBezTo>
                    <a:pt x="65" y="506"/>
                    <a:pt x="70" y="510"/>
                    <a:pt x="77" y="513"/>
                  </a:cubicBezTo>
                  <a:lnTo>
                    <a:pt x="123" y="527"/>
                  </a:lnTo>
                  <a:cubicBezTo>
                    <a:pt x="156" y="538"/>
                    <a:pt x="181" y="574"/>
                    <a:pt x="181" y="609"/>
                  </a:cubicBezTo>
                  <a:lnTo>
                    <a:pt x="179" y="657"/>
                  </a:lnTo>
                  <a:cubicBezTo>
                    <a:pt x="179" y="664"/>
                    <a:pt x="181" y="669"/>
                    <a:pt x="184" y="672"/>
                  </a:cubicBezTo>
                  <a:cubicBezTo>
                    <a:pt x="187" y="676"/>
                    <a:pt x="191" y="676"/>
                    <a:pt x="194" y="676"/>
                  </a:cubicBezTo>
                  <a:cubicBezTo>
                    <a:pt x="197" y="676"/>
                    <a:pt x="200" y="676"/>
                    <a:pt x="203" y="675"/>
                  </a:cubicBezTo>
                  <a:lnTo>
                    <a:pt x="248" y="660"/>
                  </a:lnTo>
                  <a:cubicBezTo>
                    <a:pt x="256" y="658"/>
                    <a:pt x="264" y="657"/>
                    <a:pt x="272" y="657"/>
                  </a:cubicBezTo>
                  <a:close/>
                  <a:moveTo>
                    <a:pt x="385" y="801"/>
                  </a:moveTo>
                  <a:cubicBezTo>
                    <a:pt x="360" y="801"/>
                    <a:pt x="337" y="788"/>
                    <a:pt x="322" y="765"/>
                  </a:cubicBezTo>
                  <a:lnTo>
                    <a:pt x="294" y="726"/>
                  </a:lnTo>
                  <a:cubicBezTo>
                    <a:pt x="291" y="721"/>
                    <a:pt x="282" y="716"/>
                    <a:pt x="272" y="716"/>
                  </a:cubicBezTo>
                  <a:cubicBezTo>
                    <a:pt x="270" y="716"/>
                    <a:pt x="268" y="716"/>
                    <a:pt x="266" y="716"/>
                  </a:cubicBezTo>
                  <a:lnTo>
                    <a:pt x="221" y="731"/>
                  </a:lnTo>
                  <a:cubicBezTo>
                    <a:pt x="192" y="741"/>
                    <a:pt x="161" y="734"/>
                    <a:pt x="141" y="714"/>
                  </a:cubicBezTo>
                  <a:cubicBezTo>
                    <a:pt x="127" y="699"/>
                    <a:pt x="119" y="678"/>
                    <a:pt x="120" y="656"/>
                  </a:cubicBezTo>
                  <a:lnTo>
                    <a:pt x="121" y="608"/>
                  </a:lnTo>
                  <a:cubicBezTo>
                    <a:pt x="122" y="599"/>
                    <a:pt x="113" y="586"/>
                    <a:pt x="104" y="584"/>
                  </a:cubicBezTo>
                  <a:lnTo>
                    <a:pt x="59" y="569"/>
                  </a:lnTo>
                  <a:cubicBezTo>
                    <a:pt x="33" y="560"/>
                    <a:pt x="14" y="542"/>
                    <a:pt x="7" y="519"/>
                  </a:cubicBezTo>
                  <a:cubicBezTo>
                    <a:pt x="0" y="496"/>
                    <a:pt x="5" y="470"/>
                    <a:pt x="22" y="448"/>
                  </a:cubicBezTo>
                  <a:lnTo>
                    <a:pt x="51" y="410"/>
                  </a:lnTo>
                  <a:cubicBezTo>
                    <a:pt x="56" y="403"/>
                    <a:pt x="57" y="388"/>
                    <a:pt x="51" y="381"/>
                  </a:cubicBezTo>
                  <a:lnTo>
                    <a:pt x="23" y="342"/>
                  </a:lnTo>
                  <a:cubicBezTo>
                    <a:pt x="7" y="320"/>
                    <a:pt x="3" y="295"/>
                    <a:pt x="11" y="271"/>
                  </a:cubicBezTo>
                  <a:cubicBezTo>
                    <a:pt x="19" y="248"/>
                    <a:pt x="38" y="230"/>
                    <a:pt x="64" y="223"/>
                  </a:cubicBezTo>
                  <a:lnTo>
                    <a:pt x="110" y="209"/>
                  </a:lnTo>
                  <a:cubicBezTo>
                    <a:pt x="118" y="207"/>
                    <a:pt x="127" y="195"/>
                    <a:pt x="127" y="186"/>
                  </a:cubicBezTo>
                  <a:lnTo>
                    <a:pt x="127" y="138"/>
                  </a:lnTo>
                  <a:cubicBezTo>
                    <a:pt x="127" y="93"/>
                    <a:pt x="160" y="59"/>
                    <a:pt x="202" y="59"/>
                  </a:cubicBezTo>
                  <a:cubicBezTo>
                    <a:pt x="212" y="59"/>
                    <a:pt x="228" y="62"/>
                    <a:pt x="236" y="64"/>
                  </a:cubicBezTo>
                  <a:cubicBezTo>
                    <a:pt x="240" y="65"/>
                    <a:pt x="252" y="68"/>
                    <a:pt x="276" y="75"/>
                  </a:cubicBezTo>
                  <a:cubicBezTo>
                    <a:pt x="284" y="77"/>
                    <a:pt x="292" y="79"/>
                    <a:pt x="297" y="81"/>
                  </a:cubicBezTo>
                  <a:lnTo>
                    <a:pt x="298" y="81"/>
                  </a:lnTo>
                  <a:cubicBezTo>
                    <a:pt x="298" y="81"/>
                    <a:pt x="298" y="81"/>
                    <a:pt x="298" y="81"/>
                  </a:cubicBezTo>
                  <a:cubicBezTo>
                    <a:pt x="305" y="74"/>
                    <a:pt x="315" y="60"/>
                    <a:pt x="330" y="37"/>
                  </a:cubicBezTo>
                  <a:lnTo>
                    <a:pt x="331" y="35"/>
                  </a:lnTo>
                  <a:cubicBezTo>
                    <a:pt x="346" y="12"/>
                    <a:pt x="367" y="0"/>
                    <a:pt x="394" y="0"/>
                  </a:cubicBezTo>
                  <a:cubicBezTo>
                    <a:pt x="420" y="0"/>
                    <a:pt x="443" y="13"/>
                    <a:pt x="458" y="36"/>
                  </a:cubicBezTo>
                  <a:lnTo>
                    <a:pt x="485" y="75"/>
                  </a:lnTo>
                  <a:cubicBezTo>
                    <a:pt x="489" y="80"/>
                    <a:pt x="498" y="85"/>
                    <a:pt x="508" y="85"/>
                  </a:cubicBezTo>
                  <a:cubicBezTo>
                    <a:pt x="510" y="85"/>
                    <a:pt x="512" y="85"/>
                    <a:pt x="513" y="85"/>
                  </a:cubicBezTo>
                  <a:lnTo>
                    <a:pt x="559" y="70"/>
                  </a:lnTo>
                  <a:cubicBezTo>
                    <a:pt x="588" y="60"/>
                    <a:pt x="619" y="67"/>
                    <a:pt x="638" y="87"/>
                  </a:cubicBezTo>
                  <a:cubicBezTo>
                    <a:pt x="653" y="102"/>
                    <a:pt x="660" y="123"/>
                    <a:pt x="659" y="145"/>
                  </a:cubicBezTo>
                  <a:lnTo>
                    <a:pt x="658" y="193"/>
                  </a:lnTo>
                  <a:cubicBezTo>
                    <a:pt x="658" y="202"/>
                    <a:pt x="667" y="215"/>
                    <a:pt x="675" y="217"/>
                  </a:cubicBezTo>
                  <a:lnTo>
                    <a:pt x="721" y="232"/>
                  </a:lnTo>
                  <a:cubicBezTo>
                    <a:pt x="746" y="241"/>
                    <a:pt x="765" y="259"/>
                    <a:pt x="772" y="282"/>
                  </a:cubicBezTo>
                  <a:cubicBezTo>
                    <a:pt x="780" y="306"/>
                    <a:pt x="774" y="331"/>
                    <a:pt x="758" y="353"/>
                  </a:cubicBezTo>
                  <a:lnTo>
                    <a:pt x="729" y="391"/>
                  </a:lnTo>
                  <a:cubicBezTo>
                    <a:pt x="723" y="398"/>
                    <a:pt x="723" y="413"/>
                    <a:pt x="728" y="420"/>
                  </a:cubicBezTo>
                  <a:lnTo>
                    <a:pt x="756" y="459"/>
                  </a:lnTo>
                  <a:cubicBezTo>
                    <a:pt x="772" y="481"/>
                    <a:pt x="777" y="507"/>
                    <a:pt x="769" y="530"/>
                  </a:cubicBezTo>
                  <a:cubicBezTo>
                    <a:pt x="761" y="553"/>
                    <a:pt x="742" y="570"/>
                    <a:pt x="716" y="578"/>
                  </a:cubicBezTo>
                  <a:lnTo>
                    <a:pt x="670" y="592"/>
                  </a:lnTo>
                  <a:cubicBezTo>
                    <a:pt x="661" y="594"/>
                    <a:pt x="652" y="606"/>
                    <a:pt x="652" y="615"/>
                  </a:cubicBezTo>
                  <a:lnTo>
                    <a:pt x="652" y="663"/>
                  </a:lnTo>
                  <a:cubicBezTo>
                    <a:pt x="652" y="708"/>
                    <a:pt x="621" y="741"/>
                    <a:pt x="578" y="741"/>
                  </a:cubicBezTo>
                  <a:cubicBezTo>
                    <a:pt x="568" y="741"/>
                    <a:pt x="558" y="739"/>
                    <a:pt x="549" y="736"/>
                  </a:cubicBezTo>
                  <a:lnTo>
                    <a:pt x="504" y="720"/>
                  </a:lnTo>
                  <a:cubicBezTo>
                    <a:pt x="502" y="719"/>
                    <a:pt x="500" y="719"/>
                    <a:pt x="498" y="719"/>
                  </a:cubicBezTo>
                  <a:cubicBezTo>
                    <a:pt x="488" y="719"/>
                    <a:pt x="479" y="724"/>
                    <a:pt x="476" y="728"/>
                  </a:cubicBezTo>
                  <a:lnTo>
                    <a:pt x="448" y="767"/>
                  </a:lnTo>
                  <a:cubicBezTo>
                    <a:pt x="432" y="789"/>
                    <a:pt x="410" y="801"/>
                    <a:pt x="385" y="801"/>
                  </a:cubicBezTo>
                  <a:close/>
                  <a:moveTo>
                    <a:pt x="388" y="210"/>
                  </a:moveTo>
                  <a:cubicBezTo>
                    <a:pt x="277" y="210"/>
                    <a:pt x="186" y="301"/>
                    <a:pt x="186" y="413"/>
                  </a:cubicBezTo>
                  <a:cubicBezTo>
                    <a:pt x="186" y="524"/>
                    <a:pt x="277" y="615"/>
                    <a:pt x="388" y="615"/>
                  </a:cubicBezTo>
                  <a:cubicBezTo>
                    <a:pt x="500" y="615"/>
                    <a:pt x="590" y="524"/>
                    <a:pt x="590" y="413"/>
                  </a:cubicBezTo>
                  <a:cubicBezTo>
                    <a:pt x="590" y="301"/>
                    <a:pt x="500" y="210"/>
                    <a:pt x="388" y="210"/>
                  </a:cubicBezTo>
                  <a:close/>
                  <a:moveTo>
                    <a:pt x="388" y="650"/>
                  </a:moveTo>
                  <a:cubicBezTo>
                    <a:pt x="257" y="650"/>
                    <a:pt x="150" y="544"/>
                    <a:pt x="150" y="413"/>
                  </a:cubicBezTo>
                  <a:cubicBezTo>
                    <a:pt x="150" y="282"/>
                    <a:pt x="257" y="175"/>
                    <a:pt x="388" y="175"/>
                  </a:cubicBezTo>
                  <a:cubicBezTo>
                    <a:pt x="519" y="175"/>
                    <a:pt x="626" y="282"/>
                    <a:pt x="626" y="413"/>
                  </a:cubicBezTo>
                  <a:cubicBezTo>
                    <a:pt x="626" y="544"/>
                    <a:pt x="519" y="650"/>
                    <a:pt x="388" y="650"/>
                  </a:cubicBezTo>
                  <a:close/>
                  <a:moveTo>
                    <a:pt x="559" y="413"/>
                  </a:moveTo>
                  <a:cubicBezTo>
                    <a:pt x="559" y="507"/>
                    <a:pt x="482" y="583"/>
                    <a:pt x="388" y="583"/>
                  </a:cubicBezTo>
                  <a:cubicBezTo>
                    <a:pt x="294" y="583"/>
                    <a:pt x="218" y="507"/>
                    <a:pt x="218" y="413"/>
                  </a:cubicBezTo>
                  <a:cubicBezTo>
                    <a:pt x="218" y="319"/>
                    <a:pt x="294" y="242"/>
                    <a:pt x="388" y="242"/>
                  </a:cubicBezTo>
                  <a:cubicBezTo>
                    <a:pt x="482" y="242"/>
                    <a:pt x="559" y="319"/>
                    <a:pt x="559" y="413"/>
                  </a:cubicBezTo>
                  <a:close/>
                  <a:moveTo>
                    <a:pt x="581" y="788"/>
                  </a:moveTo>
                  <a:cubicBezTo>
                    <a:pt x="580" y="788"/>
                    <a:pt x="579" y="788"/>
                    <a:pt x="578" y="788"/>
                  </a:cubicBezTo>
                  <a:cubicBezTo>
                    <a:pt x="563" y="788"/>
                    <a:pt x="548" y="786"/>
                    <a:pt x="533" y="780"/>
                  </a:cubicBezTo>
                  <a:lnTo>
                    <a:pt x="504" y="770"/>
                  </a:lnTo>
                  <a:lnTo>
                    <a:pt x="486" y="795"/>
                  </a:lnTo>
                  <a:cubicBezTo>
                    <a:pt x="472" y="815"/>
                    <a:pt x="453" y="829"/>
                    <a:pt x="432" y="838"/>
                  </a:cubicBezTo>
                  <a:lnTo>
                    <a:pt x="447" y="1075"/>
                  </a:lnTo>
                  <a:cubicBezTo>
                    <a:pt x="448" y="1094"/>
                    <a:pt x="457" y="1096"/>
                    <a:pt x="467" y="1080"/>
                  </a:cubicBezTo>
                  <a:lnTo>
                    <a:pt x="515" y="1003"/>
                  </a:lnTo>
                  <a:cubicBezTo>
                    <a:pt x="525" y="987"/>
                    <a:pt x="544" y="985"/>
                    <a:pt x="557" y="998"/>
                  </a:cubicBezTo>
                  <a:lnTo>
                    <a:pt x="654" y="1099"/>
                  </a:lnTo>
                  <a:cubicBezTo>
                    <a:pt x="667" y="1113"/>
                    <a:pt x="674" y="1109"/>
                    <a:pt x="669" y="1091"/>
                  </a:cubicBezTo>
                  <a:cubicBezTo>
                    <a:pt x="669" y="1091"/>
                    <a:pt x="608" y="880"/>
                    <a:pt x="581" y="788"/>
                  </a:cubicBezTo>
                  <a:close/>
                  <a:moveTo>
                    <a:pt x="385" y="848"/>
                  </a:moveTo>
                  <a:cubicBezTo>
                    <a:pt x="344" y="848"/>
                    <a:pt x="307" y="828"/>
                    <a:pt x="283" y="792"/>
                  </a:cubicBezTo>
                  <a:lnTo>
                    <a:pt x="265" y="767"/>
                  </a:lnTo>
                  <a:lnTo>
                    <a:pt x="236" y="776"/>
                  </a:lnTo>
                  <a:cubicBezTo>
                    <a:pt x="222" y="780"/>
                    <a:pt x="208" y="783"/>
                    <a:pt x="195" y="783"/>
                  </a:cubicBezTo>
                  <a:cubicBezTo>
                    <a:pt x="189" y="783"/>
                    <a:pt x="183" y="782"/>
                    <a:pt x="177" y="781"/>
                  </a:cubicBezTo>
                  <a:cubicBezTo>
                    <a:pt x="152" y="872"/>
                    <a:pt x="96" y="1082"/>
                    <a:pt x="94" y="1088"/>
                  </a:cubicBezTo>
                  <a:cubicBezTo>
                    <a:pt x="91" y="1108"/>
                    <a:pt x="103" y="1139"/>
                    <a:pt x="136" y="1118"/>
                  </a:cubicBezTo>
                  <a:cubicBezTo>
                    <a:pt x="141" y="1115"/>
                    <a:pt x="240" y="1033"/>
                    <a:pt x="240" y="1033"/>
                  </a:cubicBezTo>
                  <a:cubicBezTo>
                    <a:pt x="255" y="1021"/>
                    <a:pt x="267" y="1020"/>
                    <a:pt x="284" y="1035"/>
                  </a:cubicBezTo>
                  <a:lnTo>
                    <a:pt x="361" y="1103"/>
                  </a:lnTo>
                  <a:cubicBezTo>
                    <a:pt x="374" y="1115"/>
                    <a:pt x="395" y="1108"/>
                    <a:pt x="395" y="1089"/>
                  </a:cubicBezTo>
                  <a:lnTo>
                    <a:pt x="388" y="848"/>
                  </a:lnTo>
                  <a:cubicBezTo>
                    <a:pt x="387" y="848"/>
                    <a:pt x="386" y="848"/>
                    <a:pt x="385" y="84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6"/>
            <p:cNvSpPr>
              <a:spLocks noEditPoints="1"/>
            </p:cNvSpPr>
            <p:nvPr/>
          </p:nvSpPr>
          <p:spPr bwMode="auto">
            <a:xfrm>
              <a:off x="7772329" y="-1123557"/>
              <a:ext cx="465708" cy="472063"/>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2DB6B9"/>
                </a:solidFill>
              </a:endParaRPr>
            </a:p>
          </p:txBody>
        </p:sp>
      </p:grpSp>
    </p:spTree>
    <p:extLst>
      <p:ext uri="{BB962C8B-B14F-4D97-AF65-F5344CB8AC3E}">
        <p14:creationId xmlns:p14="http://schemas.microsoft.com/office/powerpoint/2010/main" val="3018284279"/>
      </p:ext>
    </p:extLst>
  </p:cSld>
  <p:clrMapOvr>
    <a:masterClrMapping/>
  </p:clrMapOvr>
  <mc:AlternateContent xmlns:mc="http://schemas.openxmlformats.org/markup-compatibility/2006" xmlns:p14="http://schemas.microsoft.com/office/powerpoint/2010/main">
    <mc:Choice Requires="p14">
      <p:transition spd="slow" p14:dur="1600" advTm="3745">
        <p:blinds dir="vert"/>
      </p:transition>
    </mc:Choice>
    <mc:Fallback xmlns="">
      <p:transition spd="slow" advTm="3745">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300" fill="hold"/>
                                        <p:tgtEl>
                                          <p:spTgt spid="46"/>
                                        </p:tgtEl>
                                        <p:attrNameLst>
                                          <p:attrName>ppt_w</p:attrName>
                                        </p:attrNameLst>
                                      </p:cBhvr>
                                      <p:tavLst>
                                        <p:tav tm="0">
                                          <p:val>
                                            <p:fltVal val="0"/>
                                          </p:val>
                                        </p:tav>
                                        <p:tav tm="100000">
                                          <p:val>
                                            <p:strVal val="#ppt_w"/>
                                          </p:val>
                                        </p:tav>
                                      </p:tavLst>
                                    </p:anim>
                                    <p:anim calcmode="lin" valueType="num">
                                      <p:cBhvr>
                                        <p:cTn id="8" dur="300" fill="hold"/>
                                        <p:tgtEl>
                                          <p:spTgt spid="46"/>
                                        </p:tgtEl>
                                        <p:attrNameLst>
                                          <p:attrName>ppt_h</p:attrName>
                                        </p:attrNameLst>
                                      </p:cBhvr>
                                      <p:tavLst>
                                        <p:tav tm="0">
                                          <p:val>
                                            <p:fltVal val="0"/>
                                          </p:val>
                                        </p:tav>
                                        <p:tav tm="100000">
                                          <p:val>
                                            <p:strVal val="#ppt_h"/>
                                          </p:val>
                                        </p:tav>
                                      </p:tavLst>
                                    </p:anim>
                                    <p:animEffect transition="in" filter="fade">
                                      <p:cBhvr>
                                        <p:cTn id="9" dur="300"/>
                                        <p:tgtEl>
                                          <p:spTgt spid="46"/>
                                        </p:tgtEl>
                                      </p:cBhvr>
                                    </p:animEffect>
                                  </p:childTnLst>
                                </p:cTn>
                              </p:par>
                            </p:childTnLst>
                          </p:cTn>
                        </p:par>
                        <p:par>
                          <p:cTn id="10" fill="hold">
                            <p:stCondLst>
                              <p:cond delay="300"/>
                            </p:stCondLst>
                            <p:childTnLst>
                              <p:par>
                                <p:cTn id="11" presetID="16" presetClass="entr" presetSubtype="42"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outHorizontal)">
                                      <p:cBhvr>
                                        <p:cTn id="13" dur="1000"/>
                                        <p:tgtEl>
                                          <p:spTgt spid="11"/>
                                        </p:tgtEl>
                                      </p:cBhvr>
                                    </p:animEffect>
                                  </p:childTnLst>
                                </p:cTn>
                              </p:par>
                            </p:childTnLst>
                          </p:cTn>
                        </p:par>
                        <p:par>
                          <p:cTn id="14" fill="hold">
                            <p:stCondLst>
                              <p:cond delay="1300"/>
                            </p:stCondLst>
                            <p:childTnLst>
                              <p:par>
                                <p:cTn id="15" presetID="22" presetClass="entr" presetSubtype="2"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righ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par>
                          <p:cTn id="21" fill="hold">
                            <p:stCondLst>
                              <p:cond delay="1800"/>
                            </p:stCondLst>
                            <p:childTnLst>
                              <p:par>
                                <p:cTn id="22" presetID="22" presetClass="entr" presetSubtype="8"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par>
                          <p:cTn id="28" fill="hold">
                            <p:stCondLst>
                              <p:cond delay="2300"/>
                            </p:stCondLst>
                            <p:childTnLst>
                              <p:par>
                                <p:cTn id="29" presetID="2" presetClass="entr" presetSubtype="12"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1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0-#ppt_w/2"/>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2" presetClass="entr" presetSubtype="12" fill="hold" nodeType="withEffect">
                                  <p:stCondLst>
                                    <p:cond delay="20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0-#ppt_w/2"/>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12" fill="hold" nodeType="withEffect">
                                  <p:stCondLst>
                                    <p:cond delay="30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0-#ppt_w/2"/>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12" fill="hold" nodeType="withEffect">
                                  <p:stCondLst>
                                    <p:cond delay="40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0-#ppt_w/2"/>
                                          </p:val>
                                        </p:tav>
                                        <p:tav tm="100000">
                                          <p:val>
                                            <p:strVal val="#ppt_x"/>
                                          </p:val>
                                        </p:tav>
                                      </p:tavLst>
                                    </p:anim>
                                    <p:anim calcmode="lin" valueType="num">
                                      <p:cBhvr additive="base">
                                        <p:cTn id="48" dur="500" fill="hold"/>
                                        <p:tgtEl>
                                          <p:spTgt spid="34"/>
                                        </p:tgtEl>
                                        <p:attrNameLst>
                                          <p:attrName>ppt_y</p:attrName>
                                        </p:attrNameLst>
                                      </p:cBhvr>
                                      <p:tavLst>
                                        <p:tav tm="0">
                                          <p:val>
                                            <p:strVal val="1+#ppt_h/2"/>
                                          </p:val>
                                        </p:tav>
                                        <p:tav tm="100000">
                                          <p:val>
                                            <p:strVal val="#ppt_y"/>
                                          </p:val>
                                        </p:tav>
                                      </p:tavLst>
                                    </p:anim>
                                  </p:childTnLst>
                                </p:cTn>
                              </p:par>
                              <p:par>
                                <p:cTn id="49" presetID="2" presetClass="entr" presetSubtype="12" fill="hold" nodeType="withEffect">
                                  <p:stCondLst>
                                    <p:cond delay="50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500" fill="hold"/>
                                        <p:tgtEl>
                                          <p:spTgt spid="40"/>
                                        </p:tgtEl>
                                        <p:attrNameLst>
                                          <p:attrName>ppt_x</p:attrName>
                                        </p:attrNameLst>
                                      </p:cBhvr>
                                      <p:tavLst>
                                        <p:tav tm="0">
                                          <p:val>
                                            <p:strVal val="0-#ppt_w/2"/>
                                          </p:val>
                                        </p:tav>
                                        <p:tav tm="100000">
                                          <p:val>
                                            <p:strVal val="#ppt_x"/>
                                          </p:val>
                                        </p:tav>
                                      </p:tavLst>
                                    </p:anim>
                                    <p:anim calcmode="lin" valueType="num">
                                      <p:cBhvr additive="base">
                                        <p:cTn id="5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39" grpId="0" animBg="1"/>
      <p:bldP spid="4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7" name="TextBox 76"/>
          <p:cNvSpPr txBox="1"/>
          <p:nvPr/>
        </p:nvSpPr>
        <p:spPr>
          <a:xfrm>
            <a:off x="477741" y="159023"/>
            <a:ext cx="2031325" cy="461665"/>
          </a:xfrm>
          <a:prstGeom prst="rect">
            <a:avLst/>
          </a:prstGeom>
          <a:noFill/>
        </p:spPr>
        <p:txBody>
          <a:bodyPr wrap="none" rtlCol="0">
            <a:spAutoFit/>
          </a:bodyPr>
          <a:lstStyle/>
          <a:p>
            <a:r>
              <a:rPr lang="zh-CN" altLang="en-US" sz="2400" dirty="0">
                <a:solidFill>
                  <a:srgbClr val="333333"/>
                </a:solidFill>
                <a:latin typeface="微软雅黑"/>
                <a:ea typeface="微软雅黑"/>
              </a:rPr>
              <a:t>培训学习情况</a:t>
            </a: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7" name="TextBox 6"/>
          <p:cNvSpPr txBox="1"/>
          <p:nvPr/>
        </p:nvSpPr>
        <p:spPr>
          <a:xfrm>
            <a:off x="6602437" y="1556792"/>
            <a:ext cx="1709122" cy="369332"/>
          </a:xfrm>
          <a:prstGeom prst="rect">
            <a:avLst/>
          </a:prstGeom>
          <a:noFill/>
        </p:spPr>
        <p:txBody>
          <a:bodyPr wrap="none"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请输入您标题</a:t>
            </a:r>
            <a:endParaRPr lang="zh-CN" altLang="en-US" b="1" dirty="0">
              <a:solidFill>
                <a:schemeClr val="tx2"/>
              </a:solidFill>
              <a:latin typeface="+mj-ea"/>
              <a:ea typeface="+mj-ea"/>
            </a:endParaRPr>
          </a:p>
        </p:txBody>
      </p:sp>
      <p:sp>
        <p:nvSpPr>
          <p:cNvPr id="8" name="TextBox 7"/>
          <p:cNvSpPr txBox="1"/>
          <p:nvPr/>
        </p:nvSpPr>
        <p:spPr>
          <a:xfrm>
            <a:off x="6589737" y="1954778"/>
            <a:ext cx="4680520" cy="830997"/>
          </a:xfrm>
          <a:prstGeom prst="rect">
            <a:avLst/>
          </a:prstGeom>
          <a:noFill/>
        </p:spPr>
        <p:txBody>
          <a:bodyPr wrap="square" rtlCol="0">
            <a:spAutoFit/>
          </a:bodyPr>
          <a:lstStyle/>
          <a:p>
            <a:r>
              <a:rPr lang="zh-CN" altLang="en-US" sz="1600" dirty="0" smtClean="0">
                <a:solidFill>
                  <a:schemeClr val="tx2"/>
                </a:solidFill>
                <a:latin typeface="+mn-ea"/>
                <a:ea typeface="+mn-ea"/>
              </a:rPr>
              <a:t>这里可以输入可长可短的段落文字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a:t>
            </a:r>
            <a:r>
              <a:rPr lang="zh-CN" altLang="en-US" sz="1600" dirty="0" smtClean="0">
                <a:solidFill>
                  <a:schemeClr val="tx2"/>
                </a:solidFill>
                <a:latin typeface="+mn-ea"/>
                <a:ea typeface="+mn-ea"/>
              </a:rPr>
              <a:t>可</a:t>
            </a:r>
            <a:endParaRPr lang="zh-CN" altLang="en-US" sz="1600" dirty="0">
              <a:solidFill>
                <a:schemeClr val="tx2"/>
              </a:solidFill>
              <a:latin typeface="+mn-ea"/>
              <a:ea typeface="+mn-ea"/>
            </a:endParaRPr>
          </a:p>
        </p:txBody>
      </p:sp>
      <p:cxnSp>
        <p:nvCxnSpPr>
          <p:cNvPr id="9" name="直接连接符 8"/>
          <p:cNvCxnSpPr/>
          <p:nvPr/>
        </p:nvCxnSpPr>
        <p:spPr bwMode="auto">
          <a:xfrm flipH="1">
            <a:off x="6602561" y="1940620"/>
            <a:ext cx="4608512"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p:cNvSpPr txBox="1"/>
          <p:nvPr/>
        </p:nvSpPr>
        <p:spPr>
          <a:xfrm>
            <a:off x="6602437" y="2966492"/>
            <a:ext cx="1709122" cy="369332"/>
          </a:xfrm>
          <a:prstGeom prst="rect">
            <a:avLst/>
          </a:prstGeom>
          <a:noFill/>
        </p:spPr>
        <p:txBody>
          <a:bodyPr wrap="none"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请输入您标题</a:t>
            </a:r>
            <a:endParaRPr lang="zh-CN" altLang="en-US" b="1" dirty="0">
              <a:solidFill>
                <a:schemeClr val="tx2"/>
              </a:solidFill>
              <a:latin typeface="+mj-ea"/>
              <a:ea typeface="+mj-ea"/>
            </a:endParaRPr>
          </a:p>
        </p:txBody>
      </p:sp>
      <p:sp>
        <p:nvSpPr>
          <p:cNvPr id="11" name="TextBox 10"/>
          <p:cNvSpPr txBox="1"/>
          <p:nvPr/>
        </p:nvSpPr>
        <p:spPr>
          <a:xfrm>
            <a:off x="6589737" y="3364478"/>
            <a:ext cx="4680520" cy="830997"/>
          </a:xfrm>
          <a:prstGeom prst="rect">
            <a:avLst/>
          </a:prstGeom>
          <a:noFill/>
        </p:spPr>
        <p:txBody>
          <a:bodyPr wrap="square" rtlCol="0">
            <a:spAutoFit/>
          </a:bodyPr>
          <a:lstStyle/>
          <a:p>
            <a:r>
              <a:rPr lang="zh-CN" altLang="en-US" sz="1600" dirty="0" smtClean="0">
                <a:solidFill>
                  <a:schemeClr val="tx2"/>
                </a:solidFill>
                <a:latin typeface="+mn-ea"/>
                <a:ea typeface="+mn-ea"/>
              </a:rPr>
              <a:t>这里可以输入可长可短的段落文字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a:t>
            </a:r>
            <a:r>
              <a:rPr lang="zh-CN" altLang="en-US" sz="1600" dirty="0" smtClean="0">
                <a:solidFill>
                  <a:schemeClr val="tx2"/>
                </a:solidFill>
                <a:latin typeface="+mn-ea"/>
                <a:ea typeface="+mn-ea"/>
              </a:rPr>
              <a:t>可</a:t>
            </a:r>
            <a:endParaRPr lang="zh-CN" altLang="en-US" sz="1600" dirty="0">
              <a:solidFill>
                <a:schemeClr val="tx2"/>
              </a:solidFill>
              <a:latin typeface="+mn-ea"/>
              <a:ea typeface="+mn-ea"/>
            </a:endParaRPr>
          </a:p>
        </p:txBody>
      </p:sp>
      <p:cxnSp>
        <p:nvCxnSpPr>
          <p:cNvPr id="12" name="直接连接符 11"/>
          <p:cNvCxnSpPr/>
          <p:nvPr/>
        </p:nvCxnSpPr>
        <p:spPr bwMode="auto">
          <a:xfrm flipH="1">
            <a:off x="6602561" y="3350320"/>
            <a:ext cx="4608512"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p:cNvSpPr txBox="1"/>
          <p:nvPr/>
        </p:nvSpPr>
        <p:spPr>
          <a:xfrm>
            <a:off x="6602437" y="4363492"/>
            <a:ext cx="1709122" cy="369332"/>
          </a:xfrm>
          <a:prstGeom prst="rect">
            <a:avLst/>
          </a:prstGeom>
          <a:noFill/>
        </p:spPr>
        <p:txBody>
          <a:bodyPr wrap="none"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请输入您标题</a:t>
            </a:r>
            <a:endParaRPr lang="zh-CN" altLang="en-US" b="1" dirty="0">
              <a:solidFill>
                <a:schemeClr val="tx2"/>
              </a:solidFill>
              <a:latin typeface="+mj-ea"/>
              <a:ea typeface="+mj-ea"/>
            </a:endParaRPr>
          </a:p>
        </p:txBody>
      </p:sp>
      <p:sp>
        <p:nvSpPr>
          <p:cNvPr id="14" name="TextBox 13"/>
          <p:cNvSpPr txBox="1"/>
          <p:nvPr/>
        </p:nvSpPr>
        <p:spPr>
          <a:xfrm>
            <a:off x="6589737" y="4761478"/>
            <a:ext cx="4680520" cy="830997"/>
          </a:xfrm>
          <a:prstGeom prst="rect">
            <a:avLst/>
          </a:prstGeom>
          <a:noFill/>
        </p:spPr>
        <p:txBody>
          <a:bodyPr wrap="square" rtlCol="0">
            <a:spAutoFit/>
          </a:bodyPr>
          <a:lstStyle/>
          <a:p>
            <a:r>
              <a:rPr lang="zh-CN" altLang="en-US" sz="1600" dirty="0" smtClean="0">
                <a:solidFill>
                  <a:schemeClr val="tx2"/>
                </a:solidFill>
                <a:latin typeface="+mn-ea"/>
                <a:ea typeface="+mn-ea"/>
              </a:rPr>
              <a:t>这里可以输入可长可短的段落文字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a:t>
            </a:r>
            <a:r>
              <a:rPr lang="zh-CN" altLang="en-US" sz="1600" dirty="0" smtClean="0">
                <a:solidFill>
                  <a:schemeClr val="tx2"/>
                </a:solidFill>
                <a:latin typeface="+mn-ea"/>
                <a:ea typeface="+mn-ea"/>
              </a:rPr>
              <a:t>可</a:t>
            </a:r>
            <a:endParaRPr lang="zh-CN" altLang="en-US" sz="1600" dirty="0">
              <a:solidFill>
                <a:schemeClr val="tx2"/>
              </a:solidFill>
              <a:latin typeface="+mn-ea"/>
              <a:ea typeface="+mn-ea"/>
            </a:endParaRPr>
          </a:p>
        </p:txBody>
      </p:sp>
      <p:cxnSp>
        <p:nvCxnSpPr>
          <p:cNvPr id="15" name="直接连接符 14"/>
          <p:cNvCxnSpPr/>
          <p:nvPr/>
        </p:nvCxnSpPr>
        <p:spPr bwMode="auto">
          <a:xfrm flipH="1">
            <a:off x="6602561" y="4747320"/>
            <a:ext cx="4608512"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26" name="Picture 2" descr="C:\Documents and Settings\Administrator\My Documents\11664993_113400201185_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075" y="1268761"/>
            <a:ext cx="6266662" cy="532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085735"/>
      </p:ext>
    </p:extLst>
  </p:cSld>
  <p:clrMapOvr>
    <a:masterClrMapping/>
  </p:clrMapOvr>
  <p:transition spd="slow" advTm="4963">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900"/>
                            </p:stCondLst>
                            <p:childTnLst>
                              <p:par>
                                <p:cTn id="23" presetID="42" presetClass="entr" presetSubtype="0" fill="hold" nodeType="after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1000"/>
                                        <p:tgtEl>
                                          <p:spTgt spid="1026"/>
                                        </p:tgtEl>
                                      </p:cBhvr>
                                    </p:animEffect>
                                    <p:anim calcmode="lin" valueType="num">
                                      <p:cBhvr>
                                        <p:cTn id="26" dur="1000" fill="hold"/>
                                        <p:tgtEl>
                                          <p:spTgt spid="1026"/>
                                        </p:tgtEl>
                                        <p:attrNameLst>
                                          <p:attrName>ppt_x</p:attrName>
                                        </p:attrNameLst>
                                      </p:cBhvr>
                                      <p:tavLst>
                                        <p:tav tm="0">
                                          <p:val>
                                            <p:strVal val="#ppt_x"/>
                                          </p:val>
                                        </p:tav>
                                        <p:tav tm="100000">
                                          <p:val>
                                            <p:strVal val="#ppt_x"/>
                                          </p:val>
                                        </p:tav>
                                      </p:tavLst>
                                    </p:anim>
                                    <p:anim calcmode="lin" valueType="num">
                                      <p:cBhvr>
                                        <p:cTn id="27" dur="1000" fill="hold"/>
                                        <p:tgtEl>
                                          <p:spTgt spid="1026"/>
                                        </p:tgtEl>
                                        <p:attrNameLst>
                                          <p:attrName>ppt_y</p:attrName>
                                        </p:attrNameLst>
                                      </p:cBhvr>
                                      <p:tavLst>
                                        <p:tav tm="0">
                                          <p:val>
                                            <p:strVal val="#ppt_y+.1"/>
                                          </p:val>
                                        </p:tav>
                                        <p:tav tm="100000">
                                          <p:val>
                                            <p:strVal val="#ppt_y"/>
                                          </p:val>
                                        </p:tav>
                                      </p:tavLst>
                                    </p:anim>
                                  </p:childTnLst>
                                </p:cTn>
                              </p:par>
                            </p:childTnLst>
                          </p:cTn>
                        </p:par>
                        <p:par>
                          <p:cTn id="28" fill="hold">
                            <p:stCondLst>
                              <p:cond delay="2900"/>
                            </p:stCondLst>
                            <p:childTnLst>
                              <p:par>
                                <p:cTn id="29" presetID="2" presetClass="entr" presetSubtype="2"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1+#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1+#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childTnLst>
                          </p:cTn>
                        </p:par>
                        <p:par>
                          <p:cTn id="41" fill="hold">
                            <p:stCondLst>
                              <p:cond delay="3400"/>
                            </p:stCondLst>
                            <p:childTnLst>
                              <p:par>
                                <p:cTn id="42" presetID="31"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p:cTn id="44" dur="500" fill="hold"/>
                                        <p:tgtEl>
                                          <p:spTgt spid="7"/>
                                        </p:tgtEl>
                                        <p:attrNameLst>
                                          <p:attrName>ppt_w</p:attrName>
                                        </p:attrNameLst>
                                      </p:cBhvr>
                                      <p:tavLst>
                                        <p:tav tm="0">
                                          <p:val>
                                            <p:fltVal val="0"/>
                                          </p:val>
                                        </p:tav>
                                        <p:tav tm="100000">
                                          <p:val>
                                            <p:strVal val="#ppt_w"/>
                                          </p:val>
                                        </p:tav>
                                      </p:tavLst>
                                    </p:anim>
                                    <p:anim calcmode="lin" valueType="num">
                                      <p:cBhvr>
                                        <p:cTn id="45" dur="500" fill="hold"/>
                                        <p:tgtEl>
                                          <p:spTgt spid="7"/>
                                        </p:tgtEl>
                                        <p:attrNameLst>
                                          <p:attrName>ppt_h</p:attrName>
                                        </p:attrNameLst>
                                      </p:cBhvr>
                                      <p:tavLst>
                                        <p:tav tm="0">
                                          <p:val>
                                            <p:fltVal val="0"/>
                                          </p:val>
                                        </p:tav>
                                        <p:tav tm="100000">
                                          <p:val>
                                            <p:strVal val="#ppt_h"/>
                                          </p:val>
                                        </p:tav>
                                      </p:tavLst>
                                    </p:anim>
                                    <p:anim calcmode="lin" valueType="num">
                                      <p:cBhvr>
                                        <p:cTn id="46" dur="500" fill="hold"/>
                                        <p:tgtEl>
                                          <p:spTgt spid="7"/>
                                        </p:tgtEl>
                                        <p:attrNameLst>
                                          <p:attrName>style.rotation</p:attrName>
                                        </p:attrNameLst>
                                      </p:cBhvr>
                                      <p:tavLst>
                                        <p:tav tm="0">
                                          <p:val>
                                            <p:fltVal val="90"/>
                                          </p:val>
                                        </p:tav>
                                        <p:tav tm="100000">
                                          <p:val>
                                            <p:fltVal val="0"/>
                                          </p:val>
                                        </p:tav>
                                      </p:tavLst>
                                    </p:anim>
                                    <p:animEffect transition="in" filter="fade">
                                      <p:cBhvr>
                                        <p:cTn id="47" dur="500"/>
                                        <p:tgtEl>
                                          <p:spTgt spid="7"/>
                                        </p:tgtEl>
                                      </p:cBhvr>
                                    </p:animEffect>
                                  </p:childTnLst>
                                </p:cTn>
                              </p:par>
                              <p:par>
                                <p:cTn id="48" presetID="31"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p:cTn id="50" dur="500" fill="hold"/>
                                        <p:tgtEl>
                                          <p:spTgt spid="10"/>
                                        </p:tgtEl>
                                        <p:attrNameLst>
                                          <p:attrName>ppt_w</p:attrName>
                                        </p:attrNameLst>
                                      </p:cBhvr>
                                      <p:tavLst>
                                        <p:tav tm="0">
                                          <p:val>
                                            <p:fltVal val="0"/>
                                          </p:val>
                                        </p:tav>
                                        <p:tav tm="100000">
                                          <p:val>
                                            <p:strVal val="#ppt_w"/>
                                          </p:val>
                                        </p:tav>
                                      </p:tavLst>
                                    </p:anim>
                                    <p:anim calcmode="lin" valueType="num">
                                      <p:cBhvr>
                                        <p:cTn id="51" dur="500" fill="hold"/>
                                        <p:tgtEl>
                                          <p:spTgt spid="10"/>
                                        </p:tgtEl>
                                        <p:attrNameLst>
                                          <p:attrName>ppt_h</p:attrName>
                                        </p:attrNameLst>
                                      </p:cBhvr>
                                      <p:tavLst>
                                        <p:tav tm="0">
                                          <p:val>
                                            <p:fltVal val="0"/>
                                          </p:val>
                                        </p:tav>
                                        <p:tav tm="100000">
                                          <p:val>
                                            <p:strVal val="#ppt_h"/>
                                          </p:val>
                                        </p:tav>
                                      </p:tavLst>
                                    </p:anim>
                                    <p:anim calcmode="lin" valueType="num">
                                      <p:cBhvr>
                                        <p:cTn id="52" dur="500" fill="hold"/>
                                        <p:tgtEl>
                                          <p:spTgt spid="10"/>
                                        </p:tgtEl>
                                        <p:attrNameLst>
                                          <p:attrName>style.rotation</p:attrName>
                                        </p:attrNameLst>
                                      </p:cBhvr>
                                      <p:tavLst>
                                        <p:tav tm="0">
                                          <p:val>
                                            <p:fltVal val="90"/>
                                          </p:val>
                                        </p:tav>
                                        <p:tav tm="100000">
                                          <p:val>
                                            <p:fltVal val="0"/>
                                          </p:val>
                                        </p:tav>
                                      </p:tavLst>
                                    </p:anim>
                                    <p:animEffect transition="in" filter="fade">
                                      <p:cBhvr>
                                        <p:cTn id="53" dur="500"/>
                                        <p:tgtEl>
                                          <p:spTgt spid="10"/>
                                        </p:tgtEl>
                                      </p:cBhvr>
                                    </p:animEffect>
                                  </p:childTnLst>
                                </p:cTn>
                              </p:par>
                              <p:par>
                                <p:cTn id="54" presetID="31"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p:cTn id="56" dur="500" fill="hold"/>
                                        <p:tgtEl>
                                          <p:spTgt spid="13"/>
                                        </p:tgtEl>
                                        <p:attrNameLst>
                                          <p:attrName>ppt_w</p:attrName>
                                        </p:attrNameLst>
                                      </p:cBhvr>
                                      <p:tavLst>
                                        <p:tav tm="0">
                                          <p:val>
                                            <p:fltVal val="0"/>
                                          </p:val>
                                        </p:tav>
                                        <p:tav tm="100000">
                                          <p:val>
                                            <p:strVal val="#ppt_w"/>
                                          </p:val>
                                        </p:tav>
                                      </p:tavLst>
                                    </p:anim>
                                    <p:anim calcmode="lin" valueType="num">
                                      <p:cBhvr>
                                        <p:cTn id="57" dur="500" fill="hold"/>
                                        <p:tgtEl>
                                          <p:spTgt spid="13"/>
                                        </p:tgtEl>
                                        <p:attrNameLst>
                                          <p:attrName>ppt_h</p:attrName>
                                        </p:attrNameLst>
                                      </p:cBhvr>
                                      <p:tavLst>
                                        <p:tav tm="0">
                                          <p:val>
                                            <p:fltVal val="0"/>
                                          </p:val>
                                        </p:tav>
                                        <p:tav tm="100000">
                                          <p:val>
                                            <p:strVal val="#ppt_h"/>
                                          </p:val>
                                        </p:tav>
                                      </p:tavLst>
                                    </p:anim>
                                    <p:anim calcmode="lin" valueType="num">
                                      <p:cBhvr>
                                        <p:cTn id="58" dur="500" fill="hold"/>
                                        <p:tgtEl>
                                          <p:spTgt spid="13"/>
                                        </p:tgtEl>
                                        <p:attrNameLst>
                                          <p:attrName>style.rotation</p:attrName>
                                        </p:attrNameLst>
                                      </p:cBhvr>
                                      <p:tavLst>
                                        <p:tav tm="0">
                                          <p:val>
                                            <p:fltVal val="90"/>
                                          </p:val>
                                        </p:tav>
                                        <p:tav tm="100000">
                                          <p:val>
                                            <p:fltVal val="0"/>
                                          </p:val>
                                        </p:tav>
                                      </p:tavLst>
                                    </p:anim>
                                    <p:animEffect transition="in" filter="fade">
                                      <p:cBhvr>
                                        <p:cTn id="59" dur="500"/>
                                        <p:tgtEl>
                                          <p:spTgt spid="13"/>
                                        </p:tgtEl>
                                      </p:cBhvr>
                                    </p:animEffect>
                                  </p:childTnLst>
                                </p:cTn>
                              </p:par>
                            </p:childTnLst>
                          </p:cTn>
                        </p:par>
                        <p:par>
                          <p:cTn id="60" fill="hold">
                            <p:stCondLst>
                              <p:cond delay="3900"/>
                            </p:stCondLst>
                            <p:childTnLst>
                              <p:par>
                                <p:cTn id="61" presetID="22" presetClass="entr" presetSubtype="1" fill="hold" grpId="0"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up)">
                                      <p:cBhvr>
                                        <p:cTn id="63" dur="500"/>
                                        <p:tgtEl>
                                          <p:spTgt spid="8"/>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wipe(up)">
                                      <p:cBhvr>
                                        <p:cTn id="66" dur="500"/>
                                        <p:tgtEl>
                                          <p:spTgt spid="11"/>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wipe(up)">
                                      <p:cBhvr>
                                        <p:cTn id="6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7" grpId="0"/>
      <p:bldP spid="8" grpId="0"/>
      <p:bldP spid="10" grpId="0"/>
      <p:bldP spid="11" grpId="0"/>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23" name="矩形 22"/>
          <p:cNvSpPr/>
          <p:nvPr/>
        </p:nvSpPr>
        <p:spPr bwMode="auto">
          <a:xfrm>
            <a:off x="0" y="666517"/>
            <a:ext cx="12196763" cy="216024"/>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24" name="矩形 23"/>
          <p:cNvSpPr/>
          <p:nvPr/>
        </p:nvSpPr>
        <p:spPr bwMode="auto">
          <a:xfrm>
            <a:off x="0" y="6533084"/>
            <a:ext cx="12196763" cy="216024"/>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2159566" cy="430887"/>
          </a:xfrm>
          <a:prstGeom prst="rect">
            <a:avLst/>
          </a:prstGeom>
          <a:noFill/>
        </p:spPr>
        <p:txBody>
          <a:bodyPr wrap="none" rtlCol="0">
            <a:spAutoFit/>
          </a:bodyPr>
          <a:lstStyle/>
          <a:p>
            <a:r>
              <a:rPr lang="zh-CN" altLang="en-US" sz="2200" dirty="0" smtClean="0">
                <a:solidFill>
                  <a:srgbClr val="C2C1C1">
                    <a:lumMod val="20000"/>
                    <a:lumOff val="80000"/>
                  </a:srgbClr>
                </a:solidFill>
                <a:latin typeface="微软雅黑"/>
                <a:ea typeface="微软雅黑"/>
              </a:rPr>
              <a:t>宏观环境的利好</a:t>
            </a:r>
            <a:endParaRPr lang="zh-CN" altLang="en-US" sz="2200" dirty="0">
              <a:solidFill>
                <a:srgbClr val="C2C1C1">
                  <a:lumMod val="20000"/>
                  <a:lumOff val="80000"/>
                </a:srgbClr>
              </a:solidFill>
              <a:latin typeface="微软雅黑"/>
              <a:ea typeface="微软雅黑"/>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7" name="等腰三角形 2"/>
          <p:cNvSpPr/>
          <p:nvPr/>
        </p:nvSpPr>
        <p:spPr bwMode="auto">
          <a:xfrm rot="3036074">
            <a:off x="5834270" y="1867044"/>
            <a:ext cx="1789502" cy="2070548"/>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6"/>
          </a:solidFill>
          <a:ln w="28575">
            <a:solidFill>
              <a:srgbClr val="F8F8F8"/>
            </a:solidFill>
          </a:ln>
          <a:extLst/>
        </p:spPr>
        <p:txBody>
          <a:bodyPr wrap="none" anchor="ctr"/>
          <a:lstStyle/>
          <a:p>
            <a:pPr algn="ctr"/>
            <a:endParaRPr lang="zh-CN" altLang="en-US" sz="2000" kern="0">
              <a:solidFill>
                <a:srgbClr val="FFFFFF"/>
              </a:solidFill>
              <a:latin typeface="微软雅黑" pitchFamily="34" charset="-122"/>
              <a:ea typeface="微软雅黑" pitchFamily="34" charset="-122"/>
            </a:endParaRPr>
          </a:p>
        </p:txBody>
      </p:sp>
      <p:sp>
        <p:nvSpPr>
          <p:cNvPr id="8" name="TextBox 7"/>
          <p:cNvSpPr txBox="1"/>
          <p:nvPr/>
        </p:nvSpPr>
        <p:spPr>
          <a:xfrm>
            <a:off x="6126656" y="2672535"/>
            <a:ext cx="1083564" cy="621457"/>
          </a:xfrm>
          <a:prstGeom prst="rect">
            <a:avLst/>
          </a:prstGeom>
          <a:noFill/>
          <a:ln>
            <a:noFill/>
          </a:ln>
        </p:spPr>
        <p:txBody>
          <a:bodyPr wrap="none" anchor="ctr"/>
          <a:lstStyle>
            <a:defPPr>
              <a:defRPr lang="zh-CN"/>
            </a:defPPr>
            <a:lvl1pPr algn="ctr">
              <a:defRPr sz="2000" kern="0">
                <a:solidFill>
                  <a:srgbClr val="FFFFFF"/>
                </a:solidFill>
                <a:latin typeface="微软雅黑" pitchFamily="34" charset="-122"/>
                <a:ea typeface="微软雅黑" pitchFamily="34" charset="-122"/>
              </a:defRPr>
            </a:lvl1pPr>
          </a:lstStyle>
          <a:p>
            <a:r>
              <a:rPr lang="zh-CN" altLang="en-US" dirty="0"/>
              <a:t>宏观利好</a:t>
            </a:r>
            <a:endParaRPr lang="en-US" altLang="zh-CN" dirty="0"/>
          </a:p>
          <a:p>
            <a:r>
              <a:rPr lang="zh-CN" altLang="en-US" dirty="0"/>
              <a:t>表现一</a:t>
            </a:r>
          </a:p>
        </p:txBody>
      </p:sp>
      <p:sp>
        <p:nvSpPr>
          <p:cNvPr id="9" name="等腰三角形 2"/>
          <p:cNvSpPr/>
          <p:nvPr/>
        </p:nvSpPr>
        <p:spPr bwMode="auto">
          <a:xfrm rot="8763501">
            <a:off x="4689223" y="3124343"/>
            <a:ext cx="1789502" cy="2070548"/>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bg1"/>
          </a:solidFill>
          <a:ln w="28575">
            <a:solidFill>
              <a:srgbClr val="F8F8F8"/>
            </a:solidFill>
          </a:ln>
          <a:extLst/>
        </p:spPr>
        <p:txBody>
          <a:bodyPr wrap="none" anchor="ctr"/>
          <a:lstStyle/>
          <a:p>
            <a:pPr algn="ctr"/>
            <a:endParaRPr lang="zh-CN" altLang="en-US" sz="2000" kern="0">
              <a:solidFill>
                <a:srgbClr val="FFFFFF"/>
              </a:solidFill>
              <a:latin typeface="微软雅黑" pitchFamily="34" charset="-122"/>
              <a:ea typeface="微软雅黑" pitchFamily="34" charset="-122"/>
            </a:endParaRPr>
          </a:p>
        </p:txBody>
      </p:sp>
      <p:sp>
        <p:nvSpPr>
          <p:cNvPr id="10" name="TextBox 9"/>
          <p:cNvSpPr txBox="1"/>
          <p:nvPr/>
        </p:nvSpPr>
        <p:spPr>
          <a:xfrm>
            <a:off x="4939449" y="3841150"/>
            <a:ext cx="1083564" cy="621457"/>
          </a:xfrm>
          <a:prstGeom prst="rect">
            <a:avLst/>
          </a:prstGeom>
          <a:noFill/>
          <a:ln>
            <a:noFill/>
          </a:ln>
        </p:spPr>
        <p:txBody>
          <a:bodyPr wrap="none" anchor="ctr"/>
          <a:lstStyle>
            <a:defPPr>
              <a:defRPr lang="zh-CN"/>
            </a:defPPr>
            <a:lvl1pPr algn="ctr">
              <a:defRPr sz="2000" kern="0">
                <a:solidFill>
                  <a:srgbClr val="FFFFFF"/>
                </a:solidFill>
                <a:latin typeface="微软雅黑" pitchFamily="34" charset="-122"/>
                <a:ea typeface="微软雅黑" pitchFamily="34" charset="-122"/>
              </a:defRPr>
            </a:lvl1pPr>
          </a:lstStyle>
          <a:p>
            <a:r>
              <a:rPr lang="zh-CN" altLang="en-US" dirty="0" smtClean="0"/>
              <a:t>宏观利好</a:t>
            </a:r>
            <a:endParaRPr lang="en-US" altLang="zh-CN" dirty="0" smtClean="0"/>
          </a:p>
          <a:p>
            <a:r>
              <a:rPr lang="zh-CN" altLang="en-US" dirty="0" smtClean="0"/>
              <a:t>表现二</a:t>
            </a:r>
            <a:endParaRPr lang="zh-CN" altLang="en-US" dirty="0"/>
          </a:p>
        </p:txBody>
      </p:sp>
      <p:sp>
        <p:nvSpPr>
          <p:cNvPr id="11" name="等腰三角形 2"/>
          <p:cNvSpPr/>
          <p:nvPr/>
        </p:nvSpPr>
        <p:spPr bwMode="auto">
          <a:xfrm rot="16474575">
            <a:off x="4164459" y="1439231"/>
            <a:ext cx="1789502" cy="2070548"/>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tx1"/>
          </a:solidFill>
          <a:ln w="28575">
            <a:solidFill>
              <a:srgbClr val="F8F8F8"/>
            </a:solidFill>
          </a:ln>
          <a:extLst/>
        </p:spPr>
        <p:txBody>
          <a:bodyPr wrap="none" anchor="ctr"/>
          <a:lstStyle/>
          <a:p>
            <a:pPr algn="ctr"/>
            <a:endParaRPr lang="zh-CN" altLang="en-US" sz="2000" kern="0">
              <a:solidFill>
                <a:srgbClr val="FFFFFF"/>
              </a:solidFill>
              <a:latin typeface="微软雅黑" pitchFamily="34" charset="-122"/>
              <a:ea typeface="微软雅黑" pitchFamily="34" charset="-122"/>
            </a:endParaRPr>
          </a:p>
        </p:txBody>
      </p:sp>
      <p:sp>
        <p:nvSpPr>
          <p:cNvPr id="12" name="TextBox 11"/>
          <p:cNvSpPr txBox="1"/>
          <p:nvPr/>
        </p:nvSpPr>
        <p:spPr>
          <a:xfrm>
            <a:off x="4666156" y="2126435"/>
            <a:ext cx="1083564" cy="621457"/>
          </a:xfrm>
          <a:prstGeom prst="rect">
            <a:avLst/>
          </a:prstGeom>
          <a:noFill/>
          <a:ln>
            <a:noFill/>
          </a:ln>
        </p:spPr>
        <p:txBody>
          <a:bodyPr wrap="none" anchor="ctr"/>
          <a:lstStyle>
            <a:defPPr>
              <a:defRPr lang="zh-CN"/>
            </a:defPPr>
            <a:lvl1pPr algn="ctr">
              <a:defRPr sz="2000" kern="0">
                <a:solidFill>
                  <a:srgbClr val="FFFFFF"/>
                </a:solidFill>
                <a:latin typeface="微软雅黑" pitchFamily="34" charset="-122"/>
                <a:ea typeface="微软雅黑" pitchFamily="34" charset="-122"/>
              </a:defRPr>
            </a:lvl1pPr>
          </a:lstStyle>
          <a:p>
            <a:r>
              <a:rPr lang="zh-CN" altLang="en-US" dirty="0"/>
              <a:t>宏观利好</a:t>
            </a:r>
            <a:endParaRPr lang="en-US" altLang="zh-CN" dirty="0"/>
          </a:p>
          <a:p>
            <a:r>
              <a:rPr lang="zh-CN" altLang="en-US" dirty="0" smtClean="0"/>
              <a:t>表现三</a:t>
            </a:r>
            <a:endParaRPr lang="zh-CN" altLang="en-US" dirty="0"/>
          </a:p>
        </p:txBody>
      </p:sp>
      <p:sp>
        <p:nvSpPr>
          <p:cNvPr id="13" name="TextBox 12"/>
          <p:cNvSpPr txBox="1"/>
          <p:nvPr/>
        </p:nvSpPr>
        <p:spPr>
          <a:xfrm>
            <a:off x="1188665" y="1340768"/>
            <a:ext cx="1709122" cy="369332"/>
          </a:xfrm>
          <a:prstGeom prst="rect">
            <a:avLst/>
          </a:prstGeom>
          <a:noFill/>
        </p:spPr>
        <p:txBody>
          <a:bodyPr wrap="none"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请输入您标题</a:t>
            </a:r>
            <a:endParaRPr lang="zh-CN" altLang="en-US" b="1" dirty="0">
              <a:solidFill>
                <a:schemeClr val="tx2"/>
              </a:solidFill>
              <a:latin typeface="+mj-ea"/>
              <a:ea typeface="+mj-ea"/>
            </a:endParaRPr>
          </a:p>
        </p:txBody>
      </p:sp>
      <p:sp>
        <p:nvSpPr>
          <p:cNvPr id="14" name="TextBox 13"/>
          <p:cNvSpPr txBox="1"/>
          <p:nvPr/>
        </p:nvSpPr>
        <p:spPr>
          <a:xfrm>
            <a:off x="1188666" y="1649854"/>
            <a:ext cx="2767182" cy="1323439"/>
          </a:xfrm>
          <a:prstGeom prst="rect">
            <a:avLst/>
          </a:prstGeom>
          <a:noFill/>
        </p:spPr>
        <p:txBody>
          <a:bodyPr wrap="square" rtlCol="0">
            <a:spAutoFit/>
          </a:bodyPr>
          <a:lstStyle/>
          <a:p>
            <a:r>
              <a:rPr lang="zh-CN" altLang="en-US" sz="1600" dirty="0" smtClean="0">
                <a:solidFill>
                  <a:schemeClr val="tx2"/>
                </a:solidFill>
                <a:latin typeface="+mn-ea"/>
                <a:ea typeface="+mn-ea"/>
              </a:rPr>
              <a:t>这里可以输入可长可短的段落文字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a:t>
            </a:r>
            <a:r>
              <a:rPr lang="zh-CN" altLang="en-US" sz="1600" dirty="0" smtClean="0">
                <a:solidFill>
                  <a:schemeClr val="tx2"/>
                </a:solidFill>
                <a:latin typeface="+mn-ea"/>
                <a:ea typeface="+mn-ea"/>
              </a:rPr>
              <a:t>可</a:t>
            </a:r>
            <a:endParaRPr lang="zh-CN" altLang="en-US" sz="1600" dirty="0">
              <a:solidFill>
                <a:schemeClr val="tx2"/>
              </a:solidFill>
              <a:latin typeface="+mn-ea"/>
              <a:ea typeface="+mn-ea"/>
            </a:endParaRPr>
          </a:p>
        </p:txBody>
      </p:sp>
      <p:sp>
        <p:nvSpPr>
          <p:cNvPr id="15" name="TextBox 14"/>
          <p:cNvSpPr txBox="1"/>
          <p:nvPr/>
        </p:nvSpPr>
        <p:spPr>
          <a:xfrm>
            <a:off x="7907435" y="1024959"/>
            <a:ext cx="1709122" cy="369332"/>
          </a:xfrm>
          <a:prstGeom prst="rect">
            <a:avLst/>
          </a:prstGeom>
          <a:noFill/>
        </p:spPr>
        <p:txBody>
          <a:bodyPr wrap="none"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请输入您标题</a:t>
            </a:r>
            <a:endParaRPr lang="zh-CN" altLang="en-US" b="1" dirty="0">
              <a:solidFill>
                <a:schemeClr val="tx2"/>
              </a:solidFill>
              <a:latin typeface="+mj-ea"/>
              <a:ea typeface="+mj-ea"/>
            </a:endParaRPr>
          </a:p>
        </p:txBody>
      </p:sp>
      <p:sp>
        <p:nvSpPr>
          <p:cNvPr id="16" name="TextBox 15"/>
          <p:cNvSpPr txBox="1"/>
          <p:nvPr/>
        </p:nvSpPr>
        <p:spPr>
          <a:xfrm>
            <a:off x="7907436" y="2929779"/>
            <a:ext cx="2767182" cy="1323439"/>
          </a:xfrm>
          <a:prstGeom prst="rect">
            <a:avLst/>
          </a:prstGeom>
          <a:noFill/>
        </p:spPr>
        <p:txBody>
          <a:bodyPr wrap="square" rtlCol="0">
            <a:spAutoFit/>
          </a:bodyPr>
          <a:lstStyle/>
          <a:p>
            <a:r>
              <a:rPr lang="zh-CN" altLang="en-US" sz="1600" dirty="0" smtClean="0">
                <a:solidFill>
                  <a:schemeClr val="tx2"/>
                </a:solidFill>
                <a:latin typeface="+mn-ea"/>
                <a:ea typeface="+mn-ea"/>
              </a:rPr>
              <a:t>这里可以输入可长可短的段落文字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a:t>
            </a:r>
            <a:r>
              <a:rPr lang="zh-CN" altLang="en-US" sz="1600" dirty="0" smtClean="0">
                <a:solidFill>
                  <a:schemeClr val="tx2"/>
                </a:solidFill>
                <a:latin typeface="+mn-ea"/>
                <a:ea typeface="+mn-ea"/>
              </a:rPr>
              <a:t>可</a:t>
            </a:r>
            <a:endParaRPr lang="zh-CN" altLang="en-US" sz="1600" dirty="0">
              <a:solidFill>
                <a:schemeClr val="tx2"/>
              </a:solidFill>
              <a:latin typeface="+mn-ea"/>
              <a:ea typeface="+mn-ea"/>
            </a:endParaRPr>
          </a:p>
        </p:txBody>
      </p:sp>
      <p:sp>
        <p:nvSpPr>
          <p:cNvPr id="17" name="TextBox 16"/>
          <p:cNvSpPr txBox="1"/>
          <p:nvPr/>
        </p:nvSpPr>
        <p:spPr>
          <a:xfrm>
            <a:off x="2372653" y="5018206"/>
            <a:ext cx="1709122" cy="369332"/>
          </a:xfrm>
          <a:prstGeom prst="rect">
            <a:avLst/>
          </a:prstGeom>
          <a:noFill/>
        </p:spPr>
        <p:txBody>
          <a:bodyPr wrap="none"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请输入您标题</a:t>
            </a:r>
            <a:endParaRPr lang="zh-CN" altLang="en-US" b="1" dirty="0">
              <a:solidFill>
                <a:schemeClr val="tx2"/>
              </a:solidFill>
              <a:latin typeface="+mj-ea"/>
              <a:ea typeface="+mj-ea"/>
            </a:endParaRPr>
          </a:p>
        </p:txBody>
      </p:sp>
      <p:sp>
        <p:nvSpPr>
          <p:cNvPr id="18" name="TextBox 17"/>
          <p:cNvSpPr txBox="1"/>
          <p:nvPr/>
        </p:nvSpPr>
        <p:spPr>
          <a:xfrm>
            <a:off x="2372653" y="5327292"/>
            <a:ext cx="4429545" cy="830997"/>
          </a:xfrm>
          <a:prstGeom prst="rect">
            <a:avLst/>
          </a:prstGeom>
          <a:noFill/>
        </p:spPr>
        <p:txBody>
          <a:bodyPr wrap="square" rtlCol="0">
            <a:spAutoFit/>
          </a:bodyPr>
          <a:lstStyle/>
          <a:p>
            <a:r>
              <a:rPr lang="zh-CN" altLang="en-US" sz="1600" dirty="0" smtClean="0">
                <a:solidFill>
                  <a:schemeClr val="tx2"/>
                </a:solidFill>
                <a:latin typeface="+mn-ea"/>
                <a:ea typeface="+mn-ea"/>
              </a:rPr>
              <a:t>这里可以输入可长可短的段落文字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a:t>
            </a:r>
            <a:r>
              <a:rPr lang="zh-CN" altLang="en-US" sz="1600" dirty="0" smtClean="0">
                <a:solidFill>
                  <a:schemeClr val="tx2"/>
                </a:solidFill>
                <a:latin typeface="+mn-ea"/>
                <a:ea typeface="+mn-ea"/>
              </a:rPr>
              <a:t>可</a:t>
            </a:r>
            <a:endParaRPr lang="zh-CN" altLang="en-US" sz="1600" dirty="0">
              <a:solidFill>
                <a:schemeClr val="tx2"/>
              </a:solidFill>
              <a:latin typeface="+mn-ea"/>
              <a:ea typeface="+mn-ea"/>
            </a:endParaRPr>
          </a:p>
        </p:txBody>
      </p:sp>
      <p:sp>
        <p:nvSpPr>
          <p:cNvPr id="2" name="矩形 1"/>
          <p:cNvSpPr/>
          <p:nvPr/>
        </p:nvSpPr>
        <p:spPr bwMode="auto">
          <a:xfrm>
            <a:off x="8015185" y="1447103"/>
            <a:ext cx="2461443" cy="1504893"/>
          </a:xfrm>
          <a:prstGeom prst="rect">
            <a:avLst/>
          </a:prstGeom>
          <a:blipFill>
            <a:blip r:embed="rId3" cstate="print"/>
            <a:stretch>
              <a:fillRect/>
            </a:stretch>
          </a:blip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0" name="矩形 19"/>
          <p:cNvSpPr/>
          <p:nvPr/>
        </p:nvSpPr>
        <p:spPr bwMode="auto">
          <a:xfrm>
            <a:off x="1301919" y="2964958"/>
            <a:ext cx="2461443" cy="1497649"/>
          </a:xfrm>
          <a:prstGeom prst="rect">
            <a:avLst/>
          </a:prstGeom>
          <a:blipFill>
            <a:blip r:embed="rId4" cstate="print"/>
            <a:stretch>
              <a:fillRect/>
            </a:stretch>
          </a:blip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1" name="矩形 20"/>
          <p:cNvSpPr/>
          <p:nvPr/>
        </p:nvSpPr>
        <p:spPr bwMode="auto">
          <a:xfrm>
            <a:off x="6904309" y="5012796"/>
            <a:ext cx="2506440" cy="1267575"/>
          </a:xfrm>
          <a:prstGeom prst="rect">
            <a:avLst/>
          </a:prstGeom>
          <a:blipFill>
            <a:blip r:embed="rId5" cstate="print"/>
            <a:stretch>
              <a:fillRect/>
            </a:stretch>
          </a:blip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2273820368"/>
      </p:ext>
    </p:extLst>
  </p:cSld>
  <p:clrMapOvr>
    <a:masterClrMapping/>
  </p:clrMapOvr>
  <p:transition spd="slow" advTm="9866">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940"/>
                                </p:stCondLst>
                                <p:childTnLst>
                                  <p:par>
                                    <p:cTn id="18" presetID="2" presetClass="entr" presetSubtype="4"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childTnLst>
                              </p:cTn>
                            </p:par>
                            <p:par>
                              <p:cTn id="22" fill="hold">
                                <p:stCondLst>
                                  <p:cond delay="1440"/>
                                </p:stCondLst>
                                <p:childTnLst>
                                  <p:par>
                                    <p:cTn id="23" presetID="1" presetClass="entr" presetSubtype="0" fill="hold" grpId="1" nodeType="after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par>
                              <p:cTn id="25" fill="hold">
                                <p:stCondLst>
                                  <p:cond delay="1440"/>
                                </p:stCondLst>
                                <p:childTnLst>
                                  <p:par>
                                    <p:cTn id="26" presetID="42" presetClass="path" presetSubtype="0" accel="50000" decel="50000" fill="hold" grpId="0" nodeType="afterEffect">
                                      <p:stCondLst>
                                        <p:cond delay="0"/>
                                      </p:stCondLst>
                                      <p:childTnLst>
                                        <p:animMotion origin="layout" path="M 2.08333E-6 -0.86736 L 2.08333E-6 2.96296E-6 " pathEditMode="relative" rAng="0" ptsTypes="AA">
                                          <p:cBhvr>
                                            <p:cTn id="27" dur="500" fill="hold"/>
                                            <p:tgtEl>
                                              <p:spTgt spid="24"/>
                                            </p:tgtEl>
                                            <p:attrNameLst>
                                              <p:attrName>ppt_x</p:attrName>
                                              <p:attrName>ppt_y</p:attrName>
                                            </p:attrNameLst>
                                          </p:cBhvr>
                                          <p:rCtr x="0" y="43356"/>
                                        </p:animMotion>
                                      </p:childTnLst>
                                    </p:cTn>
                                  </p:par>
                                </p:childTnLst>
                              </p:cTn>
                            </p:par>
                            <p:par>
                              <p:cTn id="28" fill="hold">
                                <p:stCondLst>
                                  <p:cond delay="1940"/>
                                </p:stCondLst>
                                <p:childTnLst>
                                  <p:par>
                                    <p:cTn id="29" presetID="22" presetClass="entr" presetSubtype="1"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500"/>
                                            <p:tgtEl>
                                              <p:spTgt spid="22"/>
                                            </p:tgtEl>
                                          </p:cBhvr>
                                        </p:animEffect>
                                      </p:childTnLst>
                                    </p:cTn>
                                  </p:par>
                                </p:childTnLst>
                              </p:cTn>
                            </p:par>
                            <p:par>
                              <p:cTn id="32" fill="hold">
                                <p:stCondLst>
                                  <p:cond delay="2440"/>
                                </p:stCondLst>
                                <p:childTnLst>
                                  <p:par>
                                    <p:cTn id="33" presetID="2" presetClass="entr" presetSubtype="12" fill="hold" grpId="0" nodeType="afterEffect" p14:presetBounceEnd="20000">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14:bounceEnd="20000">
                                          <p:cBhvr additive="base">
                                            <p:cTn id="35" dur="500" fill="hold"/>
                                            <p:tgtEl>
                                              <p:spTgt spid="7"/>
                                            </p:tgtEl>
                                            <p:attrNameLst>
                                              <p:attrName>ppt_x</p:attrName>
                                            </p:attrNameLst>
                                          </p:cBhvr>
                                          <p:tavLst>
                                            <p:tav tm="0">
                                              <p:val>
                                                <p:strVal val="0-#ppt_w/2"/>
                                              </p:val>
                                            </p:tav>
                                            <p:tav tm="100000">
                                              <p:val>
                                                <p:strVal val="#ppt_x"/>
                                              </p:val>
                                            </p:tav>
                                          </p:tavLst>
                                        </p:anim>
                                        <p:anim calcmode="lin" valueType="num" p14:bounceEnd="20000">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par>
                              <p:cTn id="37" fill="hold">
                                <p:stCondLst>
                                  <p:cond delay="2940"/>
                                </p:stCondLst>
                                <p:childTnLst>
                                  <p:par>
                                    <p:cTn id="38" presetID="31"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300" fill="hold"/>
                                            <p:tgtEl>
                                              <p:spTgt spid="8"/>
                                            </p:tgtEl>
                                            <p:attrNameLst>
                                              <p:attrName>ppt_w</p:attrName>
                                            </p:attrNameLst>
                                          </p:cBhvr>
                                          <p:tavLst>
                                            <p:tav tm="0">
                                              <p:val>
                                                <p:fltVal val="0"/>
                                              </p:val>
                                            </p:tav>
                                            <p:tav tm="100000">
                                              <p:val>
                                                <p:strVal val="#ppt_w"/>
                                              </p:val>
                                            </p:tav>
                                          </p:tavLst>
                                        </p:anim>
                                        <p:anim calcmode="lin" valueType="num">
                                          <p:cBhvr>
                                            <p:cTn id="41" dur="300" fill="hold"/>
                                            <p:tgtEl>
                                              <p:spTgt spid="8"/>
                                            </p:tgtEl>
                                            <p:attrNameLst>
                                              <p:attrName>ppt_h</p:attrName>
                                            </p:attrNameLst>
                                          </p:cBhvr>
                                          <p:tavLst>
                                            <p:tav tm="0">
                                              <p:val>
                                                <p:fltVal val="0"/>
                                              </p:val>
                                            </p:tav>
                                            <p:tav tm="100000">
                                              <p:val>
                                                <p:strVal val="#ppt_h"/>
                                              </p:val>
                                            </p:tav>
                                          </p:tavLst>
                                        </p:anim>
                                        <p:anim calcmode="lin" valueType="num">
                                          <p:cBhvr>
                                            <p:cTn id="42" dur="300" fill="hold"/>
                                            <p:tgtEl>
                                              <p:spTgt spid="8"/>
                                            </p:tgtEl>
                                            <p:attrNameLst>
                                              <p:attrName>style.rotation</p:attrName>
                                            </p:attrNameLst>
                                          </p:cBhvr>
                                          <p:tavLst>
                                            <p:tav tm="0">
                                              <p:val>
                                                <p:fltVal val="90"/>
                                              </p:val>
                                            </p:tav>
                                            <p:tav tm="100000">
                                              <p:val>
                                                <p:fltVal val="0"/>
                                              </p:val>
                                            </p:tav>
                                          </p:tavLst>
                                        </p:anim>
                                        <p:animEffect transition="in" filter="fade">
                                          <p:cBhvr>
                                            <p:cTn id="43" dur="300"/>
                                            <p:tgtEl>
                                              <p:spTgt spid="8"/>
                                            </p:tgtEl>
                                          </p:cBhvr>
                                        </p:animEffect>
                                      </p:childTnLst>
                                    </p:cTn>
                                  </p:par>
                                </p:childTnLst>
                              </p:cTn>
                            </p:par>
                            <p:par>
                              <p:cTn id="44" fill="hold">
                                <p:stCondLst>
                                  <p:cond delay="3240"/>
                                </p:stCondLst>
                                <p:childTnLst>
                                  <p:par>
                                    <p:cTn id="45" presetID="22" presetClass="entr" presetSubtype="8"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par>
                              <p:cTn id="48" fill="hold">
                                <p:stCondLst>
                                  <p:cond delay="3740"/>
                                </p:stCondLst>
                                <p:childTnLst>
                                  <p:par>
                                    <p:cTn id="49" presetID="14" presetClass="entr" presetSubtype="10" fill="hold" grpId="0"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randombar(horizontal)">
                                          <p:cBhvr>
                                            <p:cTn id="51" dur="500"/>
                                            <p:tgtEl>
                                              <p:spTgt spid="2"/>
                                            </p:tgtEl>
                                          </p:cBhvr>
                                        </p:animEffect>
                                      </p:childTnLst>
                                    </p:cTn>
                                  </p:par>
                                </p:childTnLst>
                              </p:cTn>
                            </p:par>
                            <p:par>
                              <p:cTn id="52" fill="hold">
                                <p:stCondLst>
                                  <p:cond delay="4240"/>
                                </p:stCondLst>
                                <p:childTnLst>
                                  <p:par>
                                    <p:cTn id="53" presetID="22" presetClass="entr" presetSubtype="1"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up)">
                                          <p:cBhvr>
                                            <p:cTn id="55" dur="500"/>
                                            <p:tgtEl>
                                              <p:spTgt spid="16"/>
                                            </p:tgtEl>
                                          </p:cBhvr>
                                        </p:animEffect>
                                      </p:childTnLst>
                                    </p:cTn>
                                  </p:par>
                                </p:childTnLst>
                              </p:cTn>
                            </p:par>
                            <p:par>
                              <p:cTn id="56" fill="hold">
                                <p:stCondLst>
                                  <p:cond delay="4740"/>
                                </p:stCondLst>
                                <p:childTnLst>
                                  <p:par>
                                    <p:cTn id="57" presetID="2" presetClass="entr" presetSubtype="9" fill="hold" grpId="0" nodeType="afterEffect" p14:presetBounceEnd="20000">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14:bounceEnd="20000">
                                          <p:cBhvr additive="base">
                                            <p:cTn id="59" dur="500" fill="hold"/>
                                            <p:tgtEl>
                                              <p:spTgt spid="9"/>
                                            </p:tgtEl>
                                            <p:attrNameLst>
                                              <p:attrName>ppt_x</p:attrName>
                                            </p:attrNameLst>
                                          </p:cBhvr>
                                          <p:tavLst>
                                            <p:tav tm="0">
                                              <p:val>
                                                <p:strVal val="0-#ppt_w/2"/>
                                              </p:val>
                                            </p:tav>
                                            <p:tav tm="100000">
                                              <p:val>
                                                <p:strVal val="#ppt_x"/>
                                              </p:val>
                                            </p:tav>
                                          </p:tavLst>
                                        </p:anim>
                                        <p:anim calcmode="lin" valueType="num" p14:bounceEnd="20000">
                                          <p:cBhvr additive="base">
                                            <p:cTn id="60" dur="500" fill="hold"/>
                                            <p:tgtEl>
                                              <p:spTgt spid="9"/>
                                            </p:tgtEl>
                                            <p:attrNameLst>
                                              <p:attrName>ppt_y</p:attrName>
                                            </p:attrNameLst>
                                          </p:cBhvr>
                                          <p:tavLst>
                                            <p:tav tm="0">
                                              <p:val>
                                                <p:strVal val="0-#ppt_h/2"/>
                                              </p:val>
                                            </p:tav>
                                            <p:tav tm="100000">
                                              <p:val>
                                                <p:strVal val="#ppt_y"/>
                                              </p:val>
                                            </p:tav>
                                          </p:tavLst>
                                        </p:anim>
                                      </p:childTnLst>
                                    </p:cTn>
                                  </p:par>
                                </p:childTnLst>
                              </p:cTn>
                            </p:par>
                            <p:par>
                              <p:cTn id="61" fill="hold">
                                <p:stCondLst>
                                  <p:cond delay="5240"/>
                                </p:stCondLst>
                                <p:childTnLst>
                                  <p:par>
                                    <p:cTn id="62" presetID="31" presetClass="entr" presetSubtype="0" fill="hold" grpId="0" nodeType="afterEffect">
                                      <p:stCondLst>
                                        <p:cond delay="0"/>
                                      </p:stCondLst>
                                      <p:childTnLst>
                                        <p:set>
                                          <p:cBhvr>
                                            <p:cTn id="63" dur="1" fill="hold">
                                              <p:stCondLst>
                                                <p:cond delay="0"/>
                                              </p:stCondLst>
                                            </p:cTn>
                                            <p:tgtEl>
                                              <p:spTgt spid="10"/>
                                            </p:tgtEl>
                                            <p:attrNameLst>
                                              <p:attrName>style.visibility</p:attrName>
                                            </p:attrNameLst>
                                          </p:cBhvr>
                                          <p:to>
                                            <p:strVal val="visible"/>
                                          </p:to>
                                        </p:set>
                                        <p:anim calcmode="lin" valueType="num">
                                          <p:cBhvr>
                                            <p:cTn id="64" dur="300" fill="hold"/>
                                            <p:tgtEl>
                                              <p:spTgt spid="10"/>
                                            </p:tgtEl>
                                            <p:attrNameLst>
                                              <p:attrName>ppt_w</p:attrName>
                                            </p:attrNameLst>
                                          </p:cBhvr>
                                          <p:tavLst>
                                            <p:tav tm="0">
                                              <p:val>
                                                <p:fltVal val="0"/>
                                              </p:val>
                                            </p:tav>
                                            <p:tav tm="100000">
                                              <p:val>
                                                <p:strVal val="#ppt_w"/>
                                              </p:val>
                                            </p:tav>
                                          </p:tavLst>
                                        </p:anim>
                                        <p:anim calcmode="lin" valueType="num">
                                          <p:cBhvr>
                                            <p:cTn id="65" dur="300" fill="hold"/>
                                            <p:tgtEl>
                                              <p:spTgt spid="10"/>
                                            </p:tgtEl>
                                            <p:attrNameLst>
                                              <p:attrName>ppt_h</p:attrName>
                                            </p:attrNameLst>
                                          </p:cBhvr>
                                          <p:tavLst>
                                            <p:tav tm="0">
                                              <p:val>
                                                <p:fltVal val="0"/>
                                              </p:val>
                                            </p:tav>
                                            <p:tav tm="100000">
                                              <p:val>
                                                <p:strVal val="#ppt_h"/>
                                              </p:val>
                                            </p:tav>
                                          </p:tavLst>
                                        </p:anim>
                                        <p:anim calcmode="lin" valueType="num">
                                          <p:cBhvr>
                                            <p:cTn id="66" dur="300" fill="hold"/>
                                            <p:tgtEl>
                                              <p:spTgt spid="10"/>
                                            </p:tgtEl>
                                            <p:attrNameLst>
                                              <p:attrName>style.rotation</p:attrName>
                                            </p:attrNameLst>
                                          </p:cBhvr>
                                          <p:tavLst>
                                            <p:tav tm="0">
                                              <p:val>
                                                <p:fltVal val="90"/>
                                              </p:val>
                                            </p:tav>
                                            <p:tav tm="100000">
                                              <p:val>
                                                <p:fltVal val="0"/>
                                              </p:val>
                                            </p:tav>
                                          </p:tavLst>
                                        </p:anim>
                                        <p:animEffect transition="in" filter="fade">
                                          <p:cBhvr>
                                            <p:cTn id="67" dur="300"/>
                                            <p:tgtEl>
                                              <p:spTgt spid="10"/>
                                            </p:tgtEl>
                                          </p:cBhvr>
                                        </p:animEffect>
                                      </p:childTnLst>
                                    </p:cTn>
                                  </p:par>
                                </p:childTnLst>
                              </p:cTn>
                            </p:par>
                            <p:par>
                              <p:cTn id="68" fill="hold">
                                <p:stCondLst>
                                  <p:cond delay="5540"/>
                                </p:stCondLst>
                                <p:childTnLst>
                                  <p:par>
                                    <p:cTn id="69" presetID="22" presetClass="entr" presetSubtype="8" fill="hold" grpId="0" nodeType="after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wipe(left)">
                                          <p:cBhvr>
                                            <p:cTn id="71" dur="500"/>
                                            <p:tgtEl>
                                              <p:spTgt spid="17"/>
                                            </p:tgtEl>
                                          </p:cBhvr>
                                        </p:animEffect>
                                      </p:childTnLst>
                                    </p:cTn>
                                  </p:par>
                                </p:childTnLst>
                              </p:cTn>
                            </p:par>
                            <p:par>
                              <p:cTn id="72" fill="hold">
                                <p:stCondLst>
                                  <p:cond delay="6040"/>
                                </p:stCondLst>
                                <p:childTnLst>
                                  <p:par>
                                    <p:cTn id="73" presetID="22" presetClass="entr" presetSubtype="1"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ipe(up)">
                                          <p:cBhvr>
                                            <p:cTn id="75" dur="500"/>
                                            <p:tgtEl>
                                              <p:spTgt spid="18"/>
                                            </p:tgtEl>
                                          </p:cBhvr>
                                        </p:animEffect>
                                      </p:childTnLst>
                                    </p:cTn>
                                  </p:par>
                                </p:childTnLst>
                              </p:cTn>
                            </p:par>
                            <p:par>
                              <p:cTn id="76" fill="hold">
                                <p:stCondLst>
                                  <p:cond delay="6540"/>
                                </p:stCondLst>
                                <p:childTnLst>
                                  <p:par>
                                    <p:cTn id="77" presetID="14" presetClass="entr" presetSubtype="1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randombar(horizontal)">
                                          <p:cBhvr>
                                            <p:cTn id="79" dur="500"/>
                                            <p:tgtEl>
                                              <p:spTgt spid="21"/>
                                            </p:tgtEl>
                                          </p:cBhvr>
                                        </p:animEffect>
                                      </p:childTnLst>
                                    </p:cTn>
                                  </p:par>
                                </p:childTnLst>
                              </p:cTn>
                            </p:par>
                            <p:par>
                              <p:cTn id="80" fill="hold">
                                <p:stCondLst>
                                  <p:cond delay="7040"/>
                                </p:stCondLst>
                                <p:childTnLst>
                                  <p:par>
                                    <p:cTn id="81" presetID="2" presetClass="entr" presetSubtype="2" fill="hold" grpId="0" nodeType="afterEffect" p14:presetBounceEnd="20000">
                                      <p:stCondLst>
                                        <p:cond delay="0"/>
                                      </p:stCondLst>
                                      <p:childTnLst>
                                        <p:set>
                                          <p:cBhvr>
                                            <p:cTn id="82" dur="1" fill="hold">
                                              <p:stCondLst>
                                                <p:cond delay="0"/>
                                              </p:stCondLst>
                                            </p:cTn>
                                            <p:tgtEl>
                                              <p:spTgt spid="11"/>
                                            </p:tgtEl>
                                            <p:attrNameLst>
                                              <p:attrName>style.visibility</p:attrName>
                                            </p:attrNameLst>
                                          </p:cBhvr>
                                          <p:to>
                                            <p:strVal val="visible"/>
                                          </p:to>
                                        </p:set>
                                        <p:anim calcmode="lin" valueType="num" p14:bounceEnd="20000">
                                          <p:cBhvr additive="base">
                                            <p:cTn id="83" dur="500" fill="hold"/>
                                            <p:tgtEl>
                                              <p:spTgt spid="11"/>
                                            </p:tgtEl>
                                            <p:attrNameLst>
                                              <p:attrName>ppt_x</p:attrName>
                                            </p:attrNameLst>
                                          </p:cBhvr>
                                          <p:tavLst>
                                            <p:tav tm="0">
                                              <p:val>
                                                <p:strVal val="1+#ppt_w/2"/>
                                              </p:val>
                                            </p:tav>
                                            <p:tav tm="100000">
                                              <p:val>
                                                <p:strVal val="#ppt_x"/>
                                              </p:val>
                                            </p:tav>
                                          </p:tavLst>
                                        </p:anim>
                                        <p:anim calcmode="lin" valueType="num" p14:bounceEnd="20000">
                                          <p:cBhvr additive="base">
                                            <p:cTn id="84" dur="500" fill="hold"/>
                                            <p:tgtEl>
                                              <p:spTgt spid="11"/>
                                            </p:tgtEl>
                                            <p:attrNameLst>
                                              <p:attrName>ppt_y</p:attrName>
                                            </p:attrNameLst>
                                          </p:cBhvr>
                                          <p:tavLst>
                                            <p:tav tm="0">
                                              <p:val>
                                                <p:strVal val="#ppt_y"/>
                                              </p:val>
                                            </p:tav>
                                            <p:tav tm="100000">
                                              <p:val>
                                                <p:strVal val="#ppt_y"/>
                                              </p:val>
                                            </p:tav>
                                          </p:tavLst>
                                        </p:anim>
                                      </p:childTnLst>
                                    </p:cTn>
                                  </p:par>
                                </p:childTnLst>
                              </p:cTn>
                            </p:par>
                            <p:par>
                              <p:cTn id="85" fill="hold">
                                <p:stCondLst>
                                  <p:cond delay="7540"/>
                                </p:stCondLst>
                                <p:childTnLst>
                                  <p:par>
                                    <p:cTn id="86" presetID="31" presetClass="entr" presetSubtype="0" fill="hold" grpId="0" nodeType="afterEffect">
                                      <p:stCondLst>
                                        <p:cond delay="0"/>
                                      </p:stCondLst>
                                      <p:childTnLst>
                                        <p:set>
                                          <p:cBhvr>
                                            <p:cTn id="87" dur="1" fill="hold">
                                              <p:stCondLst>
                                                <p:cond delay="0"/>
                                              </p:stCondLst>
                                            </p:cTn>
                                            <p:tgtEl>
                                              <p:spTgt spid="12"/>
                                            </p:tgtEl>
                                            <p:attrNameLst>
                                              <p:attrName>style.visibility</p:attrName>
                                            </p:attrNameLst>
                                          </p:cBhvr>
                                          <p:to>
                                            <p:strVal val="visible"/>
                                          </p:to>
                                        </p:set>
                                        <p:anim calcmode="lin" valueType="num">
                                          <p:cBhvr>
                                            <p:cTn id="88" dur="300" fill="hold"/>
                                            <p:tgtEl>
                                              <p:spTgt spid="12"/>
                                            </p:tgtEl>
                                            <p:attrNameLst>
                                              <p:attrName>ppt_w</p:attrName>
                                            </p:attrNameLst>
                                          </p:cBhvr>
                                          <p:tavLst>
                                            <p:tav tm="0">
                                              <p:val>
                                                <p:fltVal val="0"/>
                                              </p:val>
                                            </p:tav>
                                            <p:tav tm="100000">
                                              <p:val>
                                                <p:strVal val="#ppt_w"/>
                                              </p:val>
                                            </p:tav>
                                          </p:tavLst>
                                        </p:anim>
                                        <p:anim calcmode="lin" valueType="num">
                                          <p:cBhvr>
                                            <p:cTn id="89" dur="300" fill="hold"/>
                                            <p:tgtEl>
                                              <p:spTgt spid="12"/>
                                            </p:tgtEl>
                                            <p:attrNameLst>
                                              <p:attrName>ppt_h</p:attrName>
                                            </p:attrNameLst>
                                          </p:cBhvr>
                                          <p:tavLst>
                                            <p:tav tm="0">
                                              <p:val>
                                                <p:fltVal val="0"/>
                                              </p:val>
                                            </p:tav>
                                            <p:tav tm="100000">
                                              <p:val>
                                                <p:strVal val="#ppt_h"/>
                                              </p:val>
                                            </p:tav>
                                          </p:tavLst>
                                        </p:anim>
                                        <p:anim calcmode="lin" valueType="num">
                                          <p:cBhvr>
                                            <p:cTn id="90" dur="300" fill="hold"/>
                                            <p:tgtEl>
                                              <p:spTgt spid="12"/>
                                            </p:tgtEl>
                                            <p:attrNameLst>
                                              <p:attrName>style.rotation</p:attrName>
                                            </p:attrNameLst>
                                          </p:cBhvr>
                                          <p:tavLst>
                                            <p:tav tm="0">
                                              <p:val>
                                                <p:fltVal val="90"/>
                                              </p:val>
                                            </p:tav>
                                            <p:tav tm="100000">
                                              <p:val>
                                                <p:fltVal val="0"/>
                                              </p:val>
                                            </p:tav>
                                          </p:tavLst>
                                        </p:anim>
                                        <p:animEffect transition="in" filter="fade">
                                          <p:cBhvr>
                                            <p:cTn id="91" dur="300"/>
                                            <p:tgtEl>
                                              <p:spTgt spid="12"/>
                                            </p:tgtEl>
                                          </p:cBhvr>
                                        </p:animEffect>
                                      </p:childTnLst>
                                    </p:cTn>
                                  </p:par>
                                </p:childTnLst>
                              </p:cTn>
                            </p:par>
                            <p:par>
                              <p:cTn id="92" fill="hold">
                                <p:stCondLst>
                                  <p:cond delay="7840"/>
                                </p:stCondLst>
                                <p:childTnLst>
                                  <p:par>
                                    <p:cTn id="93" presetID="22" presetClass="entr" presetSubtype="8" fill="hold" grpId="0" nodeType="after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wipe(left)">
                                          <p:cBhvr>
                                            <p:cTn id="95" dur="500"/>
                                            <p:tgtEl>
                                              <p:spTgt spid="13"/>
                                            </p:tgtEl>
                                          </p:cBhvr>
                                        </p:animEffect>
                                      </p:childTnLst>
                                    </p:cTn>
                                  </p:par>
                                </p:childTnLst>
                              </p:cTn>
                            </p:par>
                            <p:par>
                              <p:cTn id="96" fill="hold">
                                <p:stCondLst>
                                  <p:cond delay="8340"/>
                                </p:stCondLst>
                                <p:childTnLst>
                                  <p:par>
                                    <p:cTn id="97" presetID="22" presetClass="entr" presetSubtype="1" fill="hold" grpId="0"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wipe(up)">
                                          <p:cBhvr>
                                            <p:cTn id="99" dur="500"/>
                                            <p:tgtEl>
                                              <p:spTgt spid="14"/>
                                            </p:tgtEl>
                                          </p:cBhvr>
                                        </p:animEffect>
                                      </p:childTnLst>
                                    </p:cTn>
                                  </p:par>
                                </p:childTnLst>
                              </p:cTn>
                            </p:par>
                            <p:par>
                              <p:cTn id="100" fill="hold">
                                <p:stCondLst>
                                  <p:cond delay="8840"/>
                                </p:stCondLst>
                                <p:childTnLst>
                                  <p:par>
                                    <p:cTn id="101" presetID="14" presetClass="entr" presetSubtype="10" fill="hold" grpId="0" nodeType="afterEffect">
                                      <p:stCondLst>
                                        <p:cond delay="0"/>
                                      </p:stCondLst>
                                      <p:childTnLst>
                                        <p:set>
                                          <p:cBhvr>
                                            <p:cTn id="102" dur="1" fill="hold">
                                              <p:stCondLst>
                                                <p:cond delay="0"/>
                                              </p:stCondLst>
                                            </p:cTn>
                                            <p:tgtEl>
                                              <p:spTgt spid="20"/>
                                            </p:tgtEl>
                                            <p:attrNameLst>
                                              <p:attrName>style.visibility</p:attrName>
                                            </p:attrNameLst>
                                          </p:cBhvr>
                                          <p:to>
                                            <p:strVal val="visible"/>
                                          </p:to>
                                        </p:set>
                                        <p:animEffect transition="in" filter="randombar(horizontal)">
                                          <p:cBhvr>
                                            <p:cTn id="10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4" grpId="1" animBg="1"/>
          <p:bldP spid="77" grpId="0"/>
          <p:bldP spid="27" grpId="0" animBg="1"/>
          <p:bldP spid="7" grpId="0" animBg="1"/>
          <p:bldP spid="8" grpId="0"/>
          <p:bldP spid="9" grpId="0" animBg="1"/>
          <p:bldP spid="10" grpId="0"/>
          <p:bldP spid="11" grpId="0" animBg="1"/>
          <p:bldP spid="12" grpId="0"/>
          <p:bldP spid="13" grpId="0"/>
          <p:bldP spid="14" grpId="0"/>
          <p:bldP spid="15" grpId="0"/>
          <p:bldP spid="16" grpId="0"/>
          <p:bldP spid="17" grpId="0"/>
          <p:bldP spid="18" grpId="0"/>
          <p:bldP spid="2" grpId="0" animBg="1"/>
          <p:bldP spid="20" grpId="0" animBg="1"/>
          <p:bldP spid="2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940"/>
                                </p:stCondLst>
                                <p:childTnLst>
                                  <p:par>
                                    <p:cTn id="18" presetID="2" presetClass="entr" presetSubtype="4"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childTnLst>
                              </p:cTn>
                            </p:par>
                            <p:par>
                              <p:cTn id="22" fill="hold">
                                <p:stCondLst>
                                  <p:cond delay="1440"/>
                                </p:stCondLst>
                                <p:childTnLst>
                                  <p:par>
                                    <p:cTn id="23" presetID="1" presetClass="entr" presetSubtype="0" fill="hold" grpId="1" nodeType="after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par>
                              <p:cTn id="25" fill="hold">
                                <p:stCondLst>
                                  <p:cond delay="1440"/>
                                </p:stCondLst>
                                <p:childTnLst>
                                  <p:par>
                                    <p:cTn id="26" presetID="42" presetClass="path" presetSubtype="0" accel="50000" decel="50000" fill="hold" grpId="0" nodeType="afterEffect">
                                      <p:stCondLst>
                                        <p:cond delay="0"/>
                                      </p:stCondLst>
                                      <p:childTnLst>
                                        <p:animMotion origin="layout" path="M 2.08333E-6 -0.86736 L 2.08333E-6 2.96296E-6 " pathEditMode="relative" rAng="0" ptsTypes="AA">
                                          <p:cBhvr>
                                            <p:cTn id="27" dur="500" fill="hold"/>
                                            <p:tgtEl>
                                              <p:spTgt spid="24"/>
                                            </p:tgtEl>
                                            <p:attrNameLst>
                                              <p:attrName>ppt_x</p:attrName>
                                              <p:attrName>ppt_y</p:attrName>
                                            </p:attrNameLst>
                                          </p:cBhvr>
                                          <p:rCtr x="0" y="43356"/>
                                        </p:animMotion>
                                      </p:childTnLst>
                                    </p:cTn>
                                  </p:par>
                                </p:childTnLst>
                              </p:cTn>
                            </p:par>
                            <p:par>
                              <p:cTn id="28" fill="hold">
                                <p:stCondLst>
                                  <p:cond delay="1940"/>
                                </p:stCondLst>
                                <p:childTnLst>
                                  <p:par>
                                    <p:cTn id="29" presetID="22" presetClass="entr" presetSubtype="1"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500"/>
                                            <p:tgtEl>
                                              <p:spTgt spid="22"/>
                                            </p:tgtEl>
                                          </p:cBhvr>
                                        </p:animEffect>
                                      </p:childTnLst>
                                    </p:cTn>
                                  </p:par>
                                </p:childTnLst>
                              </p:cTn>
                            </p:par>
                            <p:par>
                              <p:cTn id="32" fill="hold">
                                <p:stCondLst>
                                  <p:cond delay="2440"/>
                                </p:stCondLst>
                                <p:childTnLst>
                                  <p:par>
                                    <p:cTn id="33" presetID="2" presetClass="entr" presetSubtype="12"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0-#ppt_w/2"/>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par>
                              <p:cTn id="37" fill="hold">
                                <p:stCondLst>
                                  <p:cond delay="2940"/>
                                </p:stCondLst>
                                <p:childTnLst>
                                  <p:par>
                                    <p:cTn id="38" presetID="31"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300" fill="hold"/>
                                            <p:tgtEl>
                                              <p:spTgt spid="8"/>
                                            </p:tgtEl>
                                            <p:attrNameLst>
                                              <p:attrName>ppt_w</p:attrName>
                                            </p:attrNameLst>
                                          </p:cBhvr>
                                          <p:tavLst>
                                            <p:tav tm="0">
                                              <p:val>
                                                <p:fltVal val="0"/>
                                              </p:val>
                                            </p:tav>
                                            <p:tav tm="100000">
                                              <p:val>
                                                <p:strVal val="#ppt_w"/>
                                              </p:val>
                                            </p:tav>
                                          </p:tavLst>
                                        </p:anim>
                                        <p:anim calcmode="lin" valueType="num">
                                          <p:cBhvr>
                                            <p:cTn id="41" dur="300" fill="hold"/>
                                            <p:tgtEl>
                                              <p:spTgt spid="8"/>
                                            </p:tgtEl>
                                            <p:attrNameLst>
                                              <p:attrName>ppt_h</p:attrName>
                                            </p:attrNameLst>
                                          </p:cBhvr>
                                          <p:tavLst>
                                            <p:tav tm="0">
                                              <p:val>
                                                <p:fltVal val="0"/>
                                              </p:val>
                                            </p:tav>
                                            <p:tav tm="100000">
                                              <p:val>
                                                <p:strVal val="#ppt_h"/>
                                              </p:val>
                                            </p:tav>
                                          </p:tavLst>
                                        </p:anim>
                                        <p:anim calcmode="lin" valueType="num">
                                          <p:cBhvr>
                                            <p:cTn id="42" dur="300" fill="hold"/>
                                            <p:tgtEl>
                                              <p:spTgt spid="8"/>
                                            </p:tgtEl>
                                            <p:attrNameLst>
                                              <p:attrName>style.rotation</p:attrName>
                                            </p:attrNameLst>
                                          </p:cBhvr>
                                          <p:tavLst>
                                            <p:tav tm="0">
                                              <p:val>
                                                <p:fltVal val="90"/>
                                              </p:val>
                                            </p:tav>
                                            <p:tav tm="100000">
                                              <p:val>
                                                <p:fltVal val="0"/>
                                              </p:val>
                                            </p:tav>
                                          </p:tavLst>
                                        </p:anim>
                                        <p:animEffect transition="in" filter="fade">
                                          <p:cBhvr>
                                            <p:cTn id="43" dur="300"/>
                                            <p:tgtEl>
                                              <p:spTgt spid="8"/>
                                            </p:tgtEl>
                                          </p:cBhvr>
                                        </p:animEffect>
                                      </p:childTnLst>
                                    </p:cTn>
                                  </p:par>
                                </p:childTnLst>
                              </p:cTn>
                            </p:par>
                            <p:par>
                              <p:cTn id="44" fill="hold">
                                <p:stCondLst>
                                  <p:cond delay="3240"/>
                                </p:stCondLst>
                                <p:childTnLst>
                                  <p:par>
                                    <p:cTn id="45" presetID="22" presetClass="entr" presetSubtype="8"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par>
                              <p:cTn id="48" fill="hold">
                                <p:stCondLst>
                                  <p:cond delay="3740"/>
                                </p:stCondLst>
                                <p:childTnLst>
                                  <p:par>
                                    <p:cTn id="49" presetID="14" presetClass="entr" presetSubtype="10" fill="hold" grpId="0"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randombar(horizontal)">
                                          <p:cBhvr>
                                            <p:cTn id="51" dur="500"/>
                                            <p:tgtEl>
                                              <p:spTgt spid="2"/>
                                            </p:tgtEl>
                                          </p:cBhvr>
                                        </p:animEffect>
                                      </p:childTnLst>
                                    </p:cTn>
                                  </p:par>
                                </p:childTnLst>
                              </p:cTn>
                            </p:par>
                            <p:par>
                              <p:cTn id="52" fill="hold">
                                <p:stCondLst>
                                  <p:cond delay="4240"/>
                                </p:stCondLst>
                                <p:childTnLst>
                                  <p:par>
                                    <p:cTn id="53" presetID="22" presetClass="entr" presetSubtype="1"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up)">
                                          <p:cBhvr>
                                            <p:cTn id="55" dur="500"/>
                                            <p:tgtEl>
                                              <p:spTgt spid="16"/>
                                            </p:tgtEl>
                                          </p:cBhvr>
                                        </p:animEffect>
                                      </p:childTnLst>
                                    </p:cTn>
                                  </p:par>
                                </p:childTnLst>
                              </p:cTn>
                            </p:par>
                            <p:par>
                              <p:cTn id="56" fill="hold">
                                <p:stCondLst>
                                  <p:cond delay="4740"/>
                                </p:stCondLst>
                                <p:childTnLst>
                                  <p:par>
                                    <p:cTn id="57" presetID="2" presetClass="entr" presetSubtype="9"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0-#ppt_w/2"/>
                                              </p:val>
                                            </p:tav>
                                            <p:tav tm="100000">
                                              <p:val>
                                                <p:strVal val="#ppt_x"/>
                                              </p:val>
                                            </p:tav>
                                          </p:tavLst>
                                        </p:anim>
                                        <p:anim calcmode="lin" valueType="num">
                                          <p:cBhvr additive="base">
                                            <p:cTn id="60" dur="500" fill="hold"/>
                                            <p:tgtEl>
                                              <p:spTgt spid="9"/>
                                            </p:tgtEl>
                                            <p:attrNameLst>
                                              <p:attrName>ppt_y</p:attrName>
                                            </p:attrNameLst>
                                          </p:cBhvr>
                                          <p:tavLst>
                                            <p:tav tm="0">
                                              <p:val>
                                                <p:strVal val="0-#ppt_h/2"/>
                                              </p:val>
                                            </p:tav>
                                            <p:tav tm="100000">
                                              <p:val>
                                                <p:strVal val="#ppt_y"/>
                                              </p:val>
                                            </p:tav>
                                          </p:tavLst>
                                        </p:anim>
                                      </p:childTnLst>
                                    </p:cTn>
                                  </p:par>
                                </p:childTnLst>
                              </p:cTn>
                            </p:par>
                            <p:par>
                              <p:cTn id="61" fill="hold">
                                <p:stCondLst>
                                  <p:cond delay="5240"/>
                                </p:stCondLst>
                                <p:childTnLst>
                                  <p:par>
                                    <p:cTn id="62" presetID="31" presetClass="entr" presetSubtype="0" fill="hold" grpId="0" nodeType="afterEffect">
                                      <p:stCondLst>
                                        <p:cond delay="0"/>
                                      </p:stCondLst>
                                      <p:childTnLst>
                                        <p:set>
                                          <p:cBhvr>
                                            <p:cTn id="63" dur="1" fill="hold">
                                              <p:stCondLst>
                                                <p:cond delay="0"/>
                                              </p:stCondLst>
                                            </p:cTn>
                                            <p:tgtEl>
                                              <p:spTgt spid="10"/>
                                            </p:tgtEl>
                                            <p:attrNameLst>
                                              <p:attrName>style.visibility</p:attrName>
                                            </p:attrNameLst>
                                          </p:cBhvr>
                                          <p:to>
                                            <p:strVal val="visible"/>
                                          </p:to>
                                        </p:set>
                                        <p:anim calcmode="lin" valueType="num">
                                          <p:cBhvr>
                                            <p:cTn id="64" dur="300" fill="hold"/>
                                            <p:tgtEl>
                                              <p:spTgt spid="10"/>
                                            </p:tgtEl>
                                            <p:attrNameLst>
                                              <p:attrName>ppt_w</p:attrName>
                                            </p:attrNameLst>
                                          </p:cBhvr>
                                          <p:tavLst>
                                            <p:tav tm="0">
                                              <p:val>
                                                <p:fltVal val="0"/>
                                              </p:val>
                                            </p:tav>
                                            <p:tav tm="100000">
                                              <p:val>
                                                <p:strVal val="#ppt_w"/>
                                              </p:val>
                                            </p:tav>
                                          </p:tavLst>
                                        </p:anim>
                                        <p:anim calcmode="lin" valueType="num">
                                          <p:cBhvr>
                                            <p:cTn id="65" dur="300" fill="hold"/>
                                            <p:tgtEl>
                                              <p:spTgt spid="10"/>
                                            </p:tgtEl>
                                            <p:attrNameLst>
                                              <p:attrName>ppt_h</p:attrName>
                                            </p:attrNameLst>
                                          </p:cBhvr>
                                          <p:tavLst>
                                            <p:tav tm="0">
                                              <p:val>
                                                <p:fltVal val="0"/>
                                              </p:val>
                                            </p:tav>
                                            <p:tav tm="100000">
                                              <p:val>
                                                <p:strVal val="#ppt_h"/>
                                              </p:val>
                                            </p:tav>
                                          </p:tavLst>
                                        </p:anim>
                                        <p:anim calcmode="lin" valueType="num">
                                          <p:cBhvr>
                                            <p:cTn id="66" dur="300" fill="hold"/>
                                            <p:tgtEl>
                                              <p:spTgt spid="10"/>
                                            </p:tgtEl>
                                            <p:attrNameLst>
                                              <p:attrName>style.rotation</p:attrName>
                                            </p:attrNameLst>
                                          </p:cBhvr>
                                          <p:tavLst>
                                            <p:tav tm="0">
                                              <p:val>
                                                <p:fltVal val="90"/>
                                              </p:val>
                                            </p:tav>
                                            <p:tav tm="100000">
                                              <p:val>
                                                <p:fltVal val="0"/>
                                              </p:val>
                                            </p:tav>
                                          </p:tavLst>
                                        </p:anim>
                                        <p:animEffect transition="in" filter="fade">
                                          <p:cBhvr>
                                            <p:cTn id="67" dur="300"/>
                                            <p:tgtEl>
                                              <p:spTgt spid="10"/>
                                            </p:tgtEl>
                                          </p:cBhvr>
                                        </p:animEffect>
                                      </p:childTnLst>
                                    </p:cTn>
                                  </p:par>
                                </p:childTnLst>
                              </p:cTn>
                            </p:par>
                            <p:par>
                              <p:cTn id="68" fill="hold">
                                <p:stCondLst>
                                  <p:cond delay="5540"/>
                                </p:stCondLst>
                                <p:childTnLst>
                                  <p:par>
                                    <p:cTn id="69" presetID="22" presetClass="entr" presetSubtype="8" fill="hold" grpId="0" nodeType="after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wipe(left)">
                                          <p:cBhvr>
                                            <p:cTn id="71" dur="500"/>
                                            <p:tgtEl>
                                              <p:spTgt spid="17"/>
                                            </p:tgtEl>
                                          </p:cBhvr>
                                        </p:animEffect>
                                      </p:childTnLst>
                                    </p:cTn>
                                  </p:par>
                                </p:childTnLst>
                              </p:cTn>
                            </p:par>
                            <p:par>
                              <p:cTn id="72" fill="hold">
                                <p:stCondLst>
                                  <p:cond delay="6040"/>
                                </p:stCondLst>
                                <p:childTnLst>
                                  <p:par>
                                    <p:cTn id="73" presetID="22" presetClass="entr" presetSubtype="1"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ipe(up)">
                                          <p:cBhvr>
                                            <p:cTn id="75" dur="500"/>
                                            <p:tgtEl>
                                              <p:spTgt spid="18"/>
                                            </p:tgtEl>
                                          </p:cBhvr>
                                        </p:animEffect>
                                      </p:childTnLst>
                                    </p:cTn>
                                  </p:par>
                                </p:childTnLst>
                              </p:cTn>
                            </p:par>
                            <p:par>
                              <p:cTn id="76" fill="hold">
                                <p:stCondLst>
                                  <p:cond delay="6540"/>
                                </p:stCondLst>
                                <p:childTnLst>
                                  <p:par>
                                    <p:cTn id="77" presetID="14" presetClass="entr" presetSubtype="1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randombar(horizontal)">
                                          <p:cBhvr>
                                            <p:cTn id="79" dur="500"/>
                                            <p:tgtEl>
                                              <p:spTgt spid="21"/>
                                            </p:tgtEl>
                                          </p:cBhvr>
                                        </p:animEffect>
                                      </p:childTnLst>
                                    </p:cTn>
                                  </p:par>
                                </p:childTnLst>
                              </p:cTn>
                            </p:par>
                            <p:par>
                              <p:cTn id="80" fill="hold">
                                <p:stCondLst>
                                  <p:cond delay="7040"/>
                                </p:stCondLst>
                                <p:childTnLst>
                                  <p:par>
                                    <p:cTn id="81" presetID="2" presetClass="entr" presetSubtype="2" fill="hold" grpId="0" nodeType="afterEffect">
                                      <p:stCondLst>
                                        <p:cond delay="0"/>
                                      </p:stCondLst>
                                      <p:childTnLst>
                                        <p:set>
                                          <p:cBhvr>
                                            <p:cTn id="82" dur="1" fill="hold">
                                              <p:stCondLst>
                                                <p:cond delay="0"/>
                                              </p:stCondLst>
                                            </p:cTn>
                                            <p:tgtEl>
                                              <p:spTgt spid="11"/>
                                            </p:tgtEl>
                                            <p:attrNameLst>
                                              <p:attrName>style.visibility</p:attrName>
                                            </p:attrNameLst>
                                          </p:cBhvr>
                                          <p:to>
                                            <p:strVal val="visible"/>
                                          </p:to>
                                        </p:set>
                                        <p:anim calcmode="lin" valueType="num">
                                          <p:cBhvr additive="base">
                                            <p:cTn id="83" dur="500" fill="hold"/>
                                            <p:tgtEl>
                                              <p:spTgt spid="11"/>
                                            </p:tgtEl>
                                            <p:attrNameLst>
                                              <p:attrName>ppt_x</p:attrName>
                                            </p:attrNameLst>
                                          </p:cBhvr>
                                          <p:tavLst>
                                            <p:tav tm="0">
                                              <p:val>
                                                <p:strVal val="1+#ppt_w/2"/>
                                              </p:val>
                                            </p:tav>
                                            <p:tav tm="100000">
                                              <p:val>
                                                <p:strVal val="#ppt_x"/>
                                              </p:val>
                                            </p:tav>
                                          </p:tavLst>
                                        </p:anim>
                                        <p:anim calcmode="lin" valueType="num">
                                          <p:cBhvr additive="base">
                                            <p:cTn id="84" dur="500" fill="hold"/>
                                            <p:tgtEl>
                                              <p:spTgt spid="11"/>
                                            </p:tgtEl>
                                            <p:attrNameLst>
                                              <p:attrName>ppt_y</p:attrName>
                                            </p:attrNameLst>
                                          </p:cBhvr>
                                          <p:tavLst>
                                            <p:tav tm="0">
                                              <p:val>
                                                <p:strVal val="#ppt_y"/>
                                              </p:val>
                                            </p:tav>
                                            <p:tav tm="100000">
                                              <p:val>
                                                <p:strVal val="#ppt_y"/>
                                              </p:val>
                                            </p:tav>
                                          </p:tavLst>
                                        </p:anim>
                                      </p:childTnLst>
                                    </p:cTn>
                                  </p:par>
                                </p:childTnLst>
                              </p:cTn>
                            </p:par>
                            <p:par>
                              <p:cTn id="85" fill="hold">
                                <p:stCondLst>
                                  <p:cond delay="7540"/>
                                </p:stCondLst>
                                <p:childTnLst>
                                  <p:par>
                                    <p:cTn id="86" presetID="31" presetClass="entr" presetSubtype="0" fill="hold" grpId="0" nodeType="afterEffect">
                                      <p:stCondLst>
                                        <p:cond delay="0"/>
                                      </p:stCondLst>
                                      <p:childTnLst>
                                        <p:set>
                                          <p:cBhvr>
                                            <p:cTn id="87" dur="1" fill="hold">
                                              <p:stCondLst>
                                                <p:cond delay="0"/>
                                              </p:stCondLst>
                                            </p:cTn>
                                            <p:tgtEl>
                                              <p:spTgt spid="12"/>
                                            </p:tgtEl>
                                            <p:attrNameLst>
                                              <p:attrName>style.visibility</p:attrName>
                                            </p:attrNameLst>
                                          </p:cBhvr>
                                          <p:to>
                                            <p:strVal val="visible"/>
                                          </p:to>
                                        </p:set>
                                        <p:anim calcmode="lin" valueType="num">
                                          <p:cBhvr>
                                            <p:cTn id="88" dur="300" fill="hold"/>
                                            <p:tgtEl>
                                              <p:spTgt spid="12"/>
                                            </p:tgtEl>
                                            <p:attrNameLst>
                                              <p:attrName>ppt_w</p:attrName>
                                            </p:attrNameLst>
                                          </p:cBhvr>
                                          <p:tavLst>
                                            <p:tav tm="0">
                                              <p:val>
                                                <p:fltVal val="0"/>
                                              </p:val>
                                            </p:tav>
                                            <p:tav tm="100000">
                                              <p:val>
                                                <p:strVal val="#ppt_w"/>
                                              </p:val>
                                            </p:tav>
                                          </p:tavLst>
                                        </p:anim>
                                        <p:anim calcmode="lin" valueType="num">
                                          <p:cBhvr>
                                            <p:cTn id="89" dur="300" fill="hold"/>
                                            <p:tgtEl>
                                              <p:spTgt spid="12"/>
                                            </p:tgtEl>
                                            <p:attrNameLst>
                                              <p:attrName>ppt_h</p:attrName>
                                            </p:attrNameLst>
                                          </p:cBhvr>
                                          <p:tavLst>
                                            <p:tav tm="0">
                                              <p:val>
                                                <p:fltVal val="0"/>
                                              </p:val>
                                            </p:tav>
                                            <p:tav tm="100000">
                                              <p:val>
                                                <p:strVal val="#ppt_h"/>
                                              </p:val>
                                            </p:tav>
                                          </p:tavLst>
                                        </p:anim>
                                        <p:anim calcmode="lin" valueType="num">
                                          <p:cBhvr>
                                            <p:cTn id="90" dur="300" fill="hold"/>
                                            <p:tgtEl>
                                              <p:spTgt spid="12"/>
                                            </p:tgtEl>
                                            <p:attrNameLst>
                                              <p:attrName>style.rotation</p:attrName>
                                            </p:attrNameLst>
                                          </p:cBhvr>
                                          <p:tavLst>
                                            <p:tav tm="0">
                                              <p:val>
                                                <p:fltVal val="90"/>
                                              </p:val>
                                            </p:tav>
                                            <p:tav tm="100000">
                                              <p:val>
                                                <p:fltVal val="0"/>
                                              </p:val>
                                            </p:tav>
                                          </p:tavLst>
                                        </p:anim>
                                        <p:animEffect transition="in" filter="fade">
                                          <p:cBhvr>
                                            <p:cTn id="91" dur="300"/>
                                            <p:tgtEl>
                                              <p:spTgt spid="12"/>
                                            </p:tgtEl>
                                          </p:cBhvr>
                                        </p:animEffect>
                                      </p:childTnLst>
                                    </p:cTn>
                                  </p:par>
                                </p:childTnLst>
                              </p:cTn>
                            </p:par>
                            <p:par>
                              <p:cTn id="92" fill="hold">
                                <p:stCondLst>
                                  <p:cond delay="7840"/>
                                </p:stCondLst>
                                <p:childTnLst>
                                  <p:par>
                                    <p:cTn id="93" presetID="22" presetClass="entr" presetSubtype="8" fill="hold" grpId="0" nodeType="after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wipe(left)">
                                          <p:cBhvr>
                                            <p:cTn id="95" dur="500"/>
                                            <p:tgtEl>
                                              <p:spTgt spid="13"/>
                                            </p:tgtEl>
                                          </p:cBhvr>
                                        </p:animEffect>
                                      </p:childTnLst>
                                    </p:cTn>
                                  </p:par>
                                </p:childTnLst>
                              </p:cTn>
                            </p:par>
                            <p:par>
                              <p:cTn id="96" fill="hold">
                                <p:stCondLst>
                                  <p:cond delay="8340"/>
                                </p:stCondLst>
                                <p:childTnLst>
                                  <p:par>
                                    <p:cTn id="97" presetID="22" presetClass="entr" presetSubtype="1" fill="hold" grpId="0"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wipe(up)">
                                          <p:cBhvr>
                                            <p:cTn id="99" dur="500"/>
                                            <p:tgtEl>
                                              <p:spTgt spid="14"/>
                                            </p:tgtEl>
                                          </p:cBhvr>
                                        </p:animEffect>
                                      </p:childTnLst>
                                    </p:cTn>
                                  </p:par>
                                </p:childTnLst>
                              </p:cTn>
                            </p:par>
                            <p:par>
                              <p:cTn id="100" fill="hold">
                                <p:stCondLst>
                                  <p:cond delay="8840"/>
                                </p:stCondLst>
                                <p:childTnLst>
                                  <p:par>
                                    <p:cTn id="101" presetID="14" presetClass="entr" presetSubtype="10" fill="hold" grpId="0" nodeType="afterEffect">
                                      <p:stCondLst>
                                        <p:cond delay="0"/>
                                      </p:stCondLst>
                                      <p:childTnLst>
                                        <p:set>
                                          <p:cBhvr>
                                            <p:cTn id="102" dur="1" fill="hold">
                                              <p:stCondLst>
                                                <p:cond delay="0"/>
                                              </p:stCondLst>
                                            </p:cTn>
                                            <p:tgtEl>
                                              <p:spTgt spid="20"/>
                                            </p:tgtEl>
                                            <p:attrNameLst>
                                              <p:attrName>style.visibility</p:attrName>
                                            </p:attrNameLst>
                                          </p:cBhvr>
                                          <p:to>
                                            <p:strVal val="visible"/>
                                          </p:to>
                                        </p:set>
                                        <p:animEffect transition="in" filter="randombar(horizontal)">
                                          <p:cBhvr>
                                            <p:cTn id="10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4" grpId="1" animBg="1"/>
          <p:bldP spid="77" grpId="0"/>
          <p:bldP spid="27" grpId="0" animBg="1"/>
          <p:bldP spid="7" grpId="0" animBg="1"/>
          <p:bldP spid="8" grpId="0"/>
          <p:bldP spid="9" grpId="0" animBg="1"/>
          <p:bldP spid="10" grpId="0"/>
          <p:bldP spid="11" grpId="0" animBg="1"/>
          <p:bldP spid="12" grpId="0"/>
          <p:bldP spid="13" grpId="0"/>
          <p:bldP spid="14" grpId="0"/>
          <p:bldP spid="15" grpId="0"/>
          <p:bldP spid="16" grpId="0"/>
          <p:bldP spid="17" grpId="0"/>
          <p:bldP spid="18" grpId="0"/>
          <p:bldP spid="2" grpId="0" animBg="1"/>
          <p:bldP spid="20" grpId="0" animBg="1"/>
          <p:bldP spid="21" grpId="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grpSp>
        <p:nvGrpSpPr>
          <p:cNvPr id="9" name="组合 8"/>
          <p:cNvGrpSpPr/>
          <p:nvPr/>
        </p:nvGrpSpPr>
        <p:grpSpPr>
          <a:xfrm>
            <a:off x="1182688" y="3901727"/>
            <a:ext cx="3592513" cy="2043044"/>
            <a:chOff x="1182688" y="3901727"/>
            <a:chExt cx="3592513" cy="2043044"/>
          </a:xfrm>
        </p:grpSpPr>
        <p:grpSp>
          <p:nvGrpSpPr>
            <p:cNvPr id="3" name="组合 2"/>
            <p:cNvGrpSpPr/>
            <p:nvPr/>
          </p:nvGrpSpPr>
          <p:grpSpPr>
            <a:xfrm>
              <a:off x="1182688" y="3901727"/>
              <a:ext cx="3133725" cy="2043044"/>
              <a:chOff x="1182688" y="3901727"/>
              <a:chExt cx="3133725" cy="2043044"/>
            </a:xfrm>
          </p:grpSpPr>
          <p:sp>
            <p:nvSpPr>
              <p:cNvPr id="20" name="矩形 8"/>
              <p:cNvSpPr>
                <a:spLocks noChangeArrowheads="1"/>
              </p:cNvSpPr>
              <p:nvPr/>
            </p:nvSpPr>
            <p:spPr bwMode="auto">
              <a:xfrm>
                <a:off x="1184275" y="3901727"/>
                <a:ext cx="3132138" cy="2043044"/>
              </a:xfrm>
              <a:custGeom>
                <a:avLst/>
                <a:gdLst>
                  <a:gd name="T0" fmla="*/ 0 w 3131956"/>
                  <a:gd name="T1" fmla="*/ 181088 h 1549400"/>
                  <a:gd name="T2" fmla="*/ 268941 w 3131956"/>
                  <a:gd name="T3" fmla="*/ 1794 h 1549400"/>
                  <a:gd name="T4" fmla="*/ 3131956 w 3131956"/>
                  <a:gd name="T5" fmla="*/ 0 h 1549400"/>
                  <a:gd name="T6" fmla="*/ 3131956 w 3131956"/>
                  <a:gd name="T7" fmla="*/ 1549400 h 1549400"/>
                  <a:gd name="T8" fmla="*/ 8965 w 3131956"/>
                  <a:gd name="T9" fmla="*/ 1549400 h 1549400"/>
                  <a:gd name="T10" fmla="*/ 0 w 3131956"/>
                  <a:gd name="T11" fmla="*/ 181088 h 1549400"/>
                  <a:gd name="T12" fmla="*/ 0 60000 65536"/>
                  <a:gd name="T13" fmla="*/ 0 60000 65536"/>
                  <a:gd name="T14" fmla="*/ 0 60000 65536"/>
                  <a:gd name="T15" fmla="*/ 0 60000 65536"/>
                  <a:gd name="T16" fmla="*/ 0 60000 65536"/>
                  <a:gd name="T17" fmla="*/ 0 60000 65536"/>
                  <a:gd name="T18" fmla="*/ 0 w 3131956"/>
                  <a:gd name="T19" fmla="*/ 0 h 1549400"/>
                  <a:gd name="T20" fmla="*/ 3131956 w 3131956"/>
                  <a:gd name="T21" fmla="*/ 1549400 h 1549400"/>
                </a:gdLst>
                <a:ahLst/>
                <a:cxnLst>
                  <a:cxn ang="T12">
                    <a:pos x="T0" y="T1"/>
                  </a:cxn>
                  <a:cxn ang="T13">
                    <a:pos x="T2" y="T3"/>
                  </a:cxn>
                  <a:cxn ang="T14">
                    <a:pos x="T4" y="T5"/>
                  </a:cxn>
                  <a:cxn ang="T15">
                    <a:pos x="T6" y="T7"/>
                  </a:cxn>
                  <a:cxn ang="T16">
                    <a:pos x="T8" y="T9"/>
                  </a:cxn>
                  <a:cxn ang="T17">
                    <a:pos x="T10" y="T11"/>
                  </a:cxn>
                </a:cxnLst>
                <a:rect l="T18" t="T19" r="T20" b="T21"/>
                <a:pathLst>
                  <a:path w="3131956" h="1549400">
                    <a:moveTo>
                      <a:pt x="0" y="181088"/>
                    </a:moveTo>
                    <a:lnTo>
                      <a:pt x="268941" y="1794"/>
                    </a:lnTo>
                    <a:lnTo>
                      <a:pt x="3131956" y="0"/>
                    </a:lnTo>
                    <a:lnTo>
                      <a:pt x="3131956" y="1549400"/>
                    </a:lnTo>
                    <a:lnTo>
                      <a:pt x="8965" y="1549400"/>
                    </a:lnTo>
                    <a:cubicBezTo>
                      <a:pt x="5977" y="1093296"/>
                      <a:pt x="2988" y="637192"/>
                      <a:pt x="0" y="181088"/>
                    </a:cubicBezTo>
                    <a:close/>
                  </a:path>
                </a:pathLst>
              </a:custGeom>
              <a:solidFill>
                <a:schemeClr val="tx2"/>
              </a:solidFill>
              <a:ln>
                <a:noFill/>
              </a:ln>
            </p:spPr>
            <p:txBody>
              <a:bodyPr anchor="ctr"/>
              <a:lstStyle/>
              <a:p>
                <a:pPr algn="ctr"/>
                <a:endParaRPr lang="zh-CN" altLang="zh-CN">
                  <a:solidFill>
                    <a:srgbClr val="FFFFFF"/>
                  </a:solidFill>
                  <a:latin typeface="宋体" pitchFamily="2" charset="-122"/>
                  <a:sym typeface="宋体" pitchFamily="2" charset="-122"/>
                </a:endParaRPr>
              </a:p>
            </p:txBody>
          </p:sp>
          <p:sp>
            <p:nvSpPr>
              <p:cNvPr id="30" name="任意多边形 11"/>
              <p:cNvSpPr>
                <a:spLocks noChangeArrowheads="1"/>
              </p:cNvSpPr>
              <p:nvPr/>
            </p:nvSpPr>
            <p:spPr bwMode="auto">
              <a:xfrm>
                <a:off x="1182688" y="3903314"/>
                <a:ext cx="347662" cy="214313"/>
              </a:xfrm>
              <a:custGeom>
                <a:avLst/>
                <a:gdLst>
                  <a:gd name="T0" fmla="*/ 0 w 347703"/>
                  <a:gd name="T1" fmla="*/ 183905 h 183905"/>
                  <a:gd name="T2" fmla="*/ 347703 w 347703"/>
                  <a:gd name="T3" fmla="*/ 178135 h 183905"/>
                  <a:gd name="T4" fmla="*/ 279050 w 347703"/>
                  <a:gd name="T5" fmla="*/ 0 h 183905"/>
                  <a:gd name="T6" fmla="*/ 0 w 347703"/>
                  <a:gd name="T7" fmla="*/ 183905 h 183905"/>
                  <a:gd name="T8" fmla="*/ 0 60000 65536"/>
                  <a:gd name="T9" fmla="*/ 0 60000 65536"/>
                  <a:gd name="T10" fmla="*/ 0 60000 65536"/>
                  <a:gd name="T11" fmla="*/ 0 60000 65536"/>
                  <a:gd name="T12" fmla="*/ 0 w 347703"/>
                  <a:gd name="T13" fmla="*/ 0 h 183905"/>
                  <a:gd name="T14" fmla="*/ 347703 w 347703"/>
                  <a:gd name="T15" fmla="*/ 183905 h 183905"/>
                </a:gdLst>
                <a:ahLst/>
                <a:cxnLst>
                  <a:cxn ang="T8">
                    <a:pos x="T0" y="T1"/>
                  </a:cxn>
                  <a:cxn ang="T9">
                    <a:pos x="T2" y="T3"/>
                  </a:cxn>
                  <a:cxn ang="T10">
                    <a:pos x="T4" y="T5"/>
                  </a:cxn>
                  <a:cxn ang="T11">
                    <a:pos x="T6" y="T7"/>
                  </a:cxn>
                </a:cxnLst>
                <a:rect l="T12" t="T13" r="T14" b="T15"/>
                <a:pathLst>
                  <a:path w="347703" h="183905">
                    <a:moveTo>
                      <a:pt x="0" y="183905"/>
                    </a:moveTo>
                    <a:lnTo>
                      <a:pt x="347703" y="178135"/>
                    </a:lnTo>
                    <a:lnTo>
                      <a:pt x="279050" y="0"/>
                    </a:lnTo>
                    <a:lnTo>
                      <a:pt x="0" y="183905"/>
                    </a:lnTo>
                    <a:close/>
                  </a:path>
                </a:pathLst>
              </a:custGeom>
              <a:solidFill>
                <a:schemeClr val="tx2">
                  <a:lumMod val="75000"/>
                </a:schemeClr>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sp>
          <p:nvSpPr>
            <p:cNvPr id="47" name="等腰三角形 28"/>
            <p:cNvSpPr>
              <a:spLocks noChangeArrowheads="1"/>
            </p:cNvSpPr>
            <p:nvPr/>
          </p:nvSpPr>
          <p:spPr bwMode="auto">
            <a:xfrm rot="5400000">
              <a:off x="4226720" y="4704967"/>
              <a:ext cx="631825" cy="465137"/>
            </a:xfrm>
            <a:prstGeom prst="triangle">
              <a:avLst>
                <a:gd name="adj" fmla="val 50000"/>
              </a:avLst>
            </a:prstGeom>
            <a:solidFill>
              <a:schemeClr val="tx2"/>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8" name="组合 7"/>
          <p:cNvGrpSpPr/>
          <p:nvPr/>
        </p:nvGrpSpPr>
        <p:grpSpPr>
          <a:xfrm>
            <a:off x="1182688" y="1703982"/>
            <a:ext cx="3621087" cy="2043045"/>
            <a:chOff x="1182688" y="1703982"/>
            <a:chExt cx="3621087" cy="2043045"/>
          </a:xfrm>
        </p:grpSpPr>
        <p:grpSp>
          <p:nvGrpSpPr>
            <p:cNvPr id="2" name="组合 1"/>
            <p:cNvGrpSpPr/>
            <p:nvPr/>
          </p:nvGrpSpPr>
          <p:grpSpPr>
            <a:xfrm>
              <a:off x="1182688" y="1703982"/>
              <a:ext cx="3133725" cy="2043045"/>
              <a:chOff x="1182688" y="1703982"/>
              <a:chExt cx="3133725" cy="2043045"/>
            </a:xfrm>
          </p:grpSpPr>
          <p:sp>
            <p:nvSpPr>
              <p:cNvPr id="19" name="矩形 7"/>
              <p:cNvSpPr>
                <a:spLocks noChangeArrowheads="1"/>
              </p:cNvSpPr>
              <p:nvPr/>
            </p:nvSpPr>
            <p:spPr bwMode="auto">
              <a:xfrm>
                <a:off x="1193800" y="1703983"/>
                <a:ext cx="3122613" cy="2043044"/>
              </a:xfrm>
              <a:custGeom>
                <a:avLst/>
                <a:gdLst>
                  <a:gd name="T0" fmla="*/ 3858 w 3122991"/>
                  <a:gd name="T1" fmla="*/ 236778 h 1549400"/>
                  <a:gd name="T2" fmla="*/ 327949 w 3122991"/>
                  <a:gd name="T3" fmla="*/ 5284 h 1549400"/>
                  <a:gd name="T4" fmla="*/ 3122991 w 3122991"/>
                  <a:gd name="T5" fmla="*/ 0 h 1549400"/>
                  <a:gd name="T6" fmla="*/ 3122991 w 3122991"/>
                  <a:gd name="T7" fmla="*/ 1549400 h 1549400"/>
                  <a:gd name="T8" fmla="*/ 0 w 3122991"/>
                  <a:gd name="T9" fmla="*/ 1549400 h 1549400"/>
                  <a:gd name="T10" fmla="*/ 3858 w 3122991"/>
                  <a:gd name="T11" fmla="*/ 236778 h 1549400"/>
                  <a:gd name="T12" fmla="*/ 0 60000 65536"/>
                  <a:gd name="T13" fmla="*/ 0 60000 65536"/>
                  <a:gd name="T14" fmla="*/ 0 60000 65536"/>
                  <a:gd name="T15" fmla="*/ 0 60000 65536"/>
                  <a:gd name="T16" fmla="*/ 0 60000 65536"/>
                  <a:gd name="T17" fmla="*/ 0 60000 65536"/>
                  <a:gd name="T18" fmla="*/ 0 w 3122991"/>
                  <a:gd name="T19" fmla="*/ 0 h 1549400"/>
                  <a:gd name="T20" fmla="*/ 3122991 w 3122991"/>
                  <a:gd name="T21" fmla="*/ 1549400 h 1549400"/>
                </a:gdLst>
                <a:ahLst/>
                <a:cxnLst>
                  <a:cxn ang="T12">
                    <a:pos x="T0" y="T1"/>
                  </a:cxn>
                  <a:cxn ang="T13">
                    <a:pos x="T2" y="T3"/>
                  </a:cxn>
                  <a:cxn ang="T14">
                    <a:pos x="T4" y="T5"/>
                  </a:cxn>
                  <a:cxn ang="T15">
                    <a:pos x="T6" y="T7"/>
                  </a:cxn>
                  <a:cxn ang="T16">
                    <a:pos x="T8" y="T9"/>
                  </a:cxn>
                  <a:cxn ang="T17">
                    <a:pos x="T10" y="T11"/>
                  </a:cxn>
                </a:cxnLst>
                <a:rect l="T18" t="T19" r="T20" b="T21"/>
                <a:pathLst>
                  <a:path w="3122991" h="1549400">
                    <a:moveTo>
                      <a:pt x="3858" y="236778"/>
                    </a:moveTo>
                    <a:lnTo>
                      <a:pt x="327949" y="5284"/>
                    </a:lnTo>
                    <a:lnTo>
                      <a:pt x="3122991" y="0"/>
                    </a:lnTo>
                    <a:lnTo>
                      <a:pt x="3122991" y="1549400"/>
                    </a:lnTo>
                    <a:lnTo>
                      <a:pt x="0" y="1549400"/>
                    </a:lnTo>
                    <a:lnTo>
                      <a:pt x="3858" y="236778"/>
                    </a:lnTo>
                    <a:close/>
                  </a:path>
                </a:pathLst>
              </a:custGeom>
              <a:solidFill>
                <a:schemeClr val="tx1"/>
              </a:solidFill>
              <a:ln>
                <a:noFill/>
              </a:ln>
            </p:spPr>
            <p:txBody>
              <a:bodyPr anchor="ctr"/>
              <a:lstStyle/>
              <a:p>
                <a:pPr algn="ctr"/>
                <a:endParaRPr lang="zh-CN" altLang="zh-CN">
                  <a:solidFill>
                    <a:srgbClr val="FFFFFF"/>
                  </a:solidFill>
                  <a:latin typeface="宋体" pitchFamily="2" charset="-122"/>
                  <a:sym typeface="宋体" pitchFamily="2" charset="-122"/>
                </a:endParaRPr>
              </a:p>
            </p:txBody>
          </p:sp>
          <p:sp>
            <p:nvSpPr>
              <p:cNvPr id="29" name="任意多边形 10"/>
              <p:cNvSpPr>
                <a:spLocks noChangeArrowheads="1"/>
              </p:cNvSpPr>
              <p:nvPr/>
            </p:nvSpPr>
            <p:spPr bwMode="auto">
              <a:xfrm>
                <a:off x="1182688" y="1703982"/>
                <a:ext cx="360362" cy="338137"/>
              </a:xfrm>
              <a:custGeom>
                <a:avLst/>
                <a:gdLst>
                  <a:gd name="T0" fmla="*/ 0 w 344438"/>
                  <a:gd name="T1" fmla="*/ 229626 h 229626"/>
                  <a:gd name="T2" fmla="*/ 344438 w 344438"/>
                  <a:gd name="T3" fmla="*/ 217324 h 229626"/>
                  <a:gd name="T4" fmla="*/ 328036 w 344438"/>
                  <a:gd name="T5" fmla="*/ 0 h 229626"/>
                  <a:gd name="T6" fmla="*/ 0 w 344438"/>
                  <a:gd name="T7" fmla="*/ 229626 h 229626"/>
                  <a:gd name="T8" fmla="*/ 0 60000 65536"/>
                  <a:gd name="T9" fmla="*/ 0 60000 65536"/>
                  <a:gd name="T10" fmla="*/ 0 60000 65536"/>
                  <a:gd name="T11" fmla="*/ 0 60000 65536"/>
                  <a:gd name="T12" fmla="*/ 0 w 344438"/>
                  <a:gd name="T13" fmla="*/ 0 h 229626"/>
                  <a:gd name="T14" fmla="*/ 344438 w 344438"/>
                  <a:gd name="T15" fmla="*/ 229626 h 229626"/>
                </a:gdLst>
                <a:ahLst/>
                <a:cxnLst>
                  <a:cxn ang="T8">
                    <a:pos x="T0" y="T1"/>
                  </a:cxn>
                  <a:cxn ang="T9">
                    <a:pos x="T2" y="T3"/>
                  </a:cxn>
                  <a:cxn ang="T10">
                    <a:pos x="T4" y="T5"/>
                  </a:cxn>
                  <a:cxn ang="T11">
                    <a:pos x="T6" y="T7"/>
                  </a:cxn>
                </a:cxnLst>
                <a:rect l="T12" t="T13" r="T14" b="T15"/>
                <a:pathLst>
                  <a:path w="344438" h="229626">
                    <a:moveTo>
                      <a:pt x="0" y="229626"/>
                    </a:moveTo>
                    <a:lnTo>
                      <a:pt x="344438" y="217324"/>
                    </a:lnTo>
                    <a:lnTo>
                      <a:pt x="328036" y="0"/>
                    </a:lnTo>
                    <a:lnTo>
                      <a:pt x="0" y="229626"/>
                    </a:lnTo>
                    <a:close/>
                  </a:path>
                </a:pathLst>
              </a:custGeom>
              <a:solidFill>
                <a:schemeClr val="tx1">
                  <a:lumMod val="75000"/>
                </a:schemeClr>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sp>
          <p:nvSpPr>
            <p:cNvPr id="45" name="等腰三角形 26"/>
            <p:cNvSpPr>
              <a:spLocks noChangeArrowheads="1"/>
            </p:cNvSpPr>
            <p:nvPr/>
          </p:nvSpPr>
          <p:spPr bwMode="auto">
            <a:xfrm rot="5400000">
              <a:off x="4228306" y="2519711"/>
              <a:ext cx="663575" cy="487362"/>
            </a:xfrm>
            <a:prstGeom prst="triangle">
              <a:avLst>
                <a:gd name="adj" fmla="val 50000"/>
              </a:avLst>
            </a:prstGeom>
            <a:solidFill>
              <a:schemeClr val="tx1"/>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17556" y="1700808"/>
            <a:ext cx="3584575" cy="2047231"/>
            <a:chOff x="7117556" y="1700808"/>
            <a:chExt cx="3584575" cy="2047231"/>
          </a:xfrm>
        </p:grpSpPr>
        <p:grpSp>
          <p:nvGrpSpPr>
            <p:cNvPr id="4" name="组合 3"/>
            <p:cNvGrpSpPr/>
            <p:nvPr/>
          </p:nvGrpSpPr>
          <p:grpSpPr>
            <a:xfrm>
              <a:off x="7579518" y="1700808"/>
              <a:ext cx="3122613" cy="2047231"/>
              <a:chOff x="7579518" y="1700808"/>
              <a:chExt cx="3122613" cy="2047231"/>
            </a:xfrm>
          </p:grpSpPr>
          <p:sp>
            <p:nvSpPr>
              <p:cNvPr id="21" name="矩形 5"/>
              <p:cNvSpPr>
                <a:spLocks noChangeArrowheads="1"/>
              </p:cNvSpPr>
              <p:nvPr/>
            </p:nvSpPr>
            <p:spPr bwMode="auto">
              <a:xfrm>
                <a:off x="7579518" y="1700808"/>
                <a:ext cx="3122613" cy="2047231"/>
              </a:xfrm>
              <a:custGeom>
                <a:avLst/>
                <a:gdLst>
                  <a:gd name="T0" fmla="*/ 0 w 3122991"/>
                  <a:gd name="T1" fmla="*/ 3230 h 1552630"/>
                  <a:gd name="T2" fmla="*/ 2876600 w 3122991"/>
                  <a:gd name="T3" fmla="*/ 0 h 1552630"/>
                  <a:gd name="T4" fmla="*/ 3107827 w 3122991"/>
                  <a:gd name="T5" fmla="*/ 252248 h 1552630"/>
                  <a:gd name="T6" fmla="*/ 3122991 w 3122991"/>
                  <a:gd name="T7" fmla="*/ 1552630 h 1552630"/>
                  <a:gd name="T8" fmla="*/ 0 w 3122991"/>
                  <a:gd name="T9" fmla="*/ 1552630 h 1552630"/>
                  <a:gd name="T10" fmla="*/ 0 w 3122991"/>
                  <a:gd name="T11" fmla="*/ 3230 h 1552630"/>
                  <a:gd name="T12" fmla="*/ 0 60000 65536"/>
                  <a:gd name="T13" fmla="*/ 0 60000 65536"/>
                  <a:gd name="T14" fmla="*/ 0 60000 65536"/>
                  <a:gd name="T15" fmla="*/ 0 60000 65536"/>
                  <a:gd name="T16" fmla="*/ 0 60000 65536"/>
                  <a:gd name="T17" fmla="*/ 0 60000 65536"/>
                  <a:gd name="T18" fmla="*/ 0 w 3122991"/>
                  <a:gd name="T19" fmla="*/ 0 h 1552630"/>
                  <a:gd name="T20" fmla="*/ 3122991 w 3122991"/>
                  <a:gd name="T21" fmla="*/ 1552630 h 1552630"/>
                </a:gdLst>
                <a:ahLst/>
                <a:cxnLst>
                  <a:cxn ang="T12">
                    <a:pos x="T0" y="T1"/>
                  </a:cxn>
                  <a:cxn ang="T13">
                    <a:pos x="T2" y="T3"/>
                  </a:cxn>
                  <a:cxn ang="T14">
                    <a:pos x="T4" y="T5"/>
                  </a:cxn>
                  <a:cxn ang="T15">
                    <a:pos x="T6" y="T7"/>
                  </a:cxn>
                  <a:cxn ang="T16">
                    <a:pos x="T8" y="T9"/>
                  </a:cxn>
                  <a:cxn ang="T17">
                    <a:pos x="T10" y="T11"/>
                  </a:cxn>
                </a:cxnLst>
                <a:rect l="T18" t="T19" r="T20" b="T21"/>
                <a:pathLst>
                  <a:path w="3122991" h="1552630">
                    <a:moveTo>
                      <a:pt x="0" y="3230"/>
                    </a:moveTo>
                    <a:lnTo>
                      <a:pt x="2876600" y="0"/>
                    </a:lnTo>
                    <a:lnTo>
                      <a:pt x="3107827" y="252248"/>
                    </a:lnTo>
                    <a:lnTo>
                      <a:pt x="3122991" y="1552630"/>
                    </a:lnTo>
                    <a:lnTo>
                      <a:pt x="0" y="1552630"/>
                    </a:lnTo>
                    <a:lnTo>
                      <a:pt x="0" y="3230"/>
                    </a:lnTo>
                    <a:close/>
                  </a:path>
                </a:pathLst>
              </a:custGeom>
              <a:solidFill>
                <a:schemeClr val="tx2"/>
              </a:solidFill>
              <a:ln>
                <a:noFill/>
              </a:ln>
            </p:spPr>
            <p:txBody>
              <a:bodyPr anchor="ctr"/>
              <a:lstStyle/>
              <a:p>
                <a:pPr algn="ctr"/>
                <a:endParaRPr lang="zh-CN" altLang="zh-CN">
                  <a:solidFill>
                    <a:srgbClr val="FFFFFF"/>
                  </a:solidFill>
                  <a:latin typeface="宋体" pitchFamily="2" charset="-122"/>
                  <a:sym typeface="宋体" pitchFamily="2" charset="-122"/>
                </a:endParaRPr>
              </a:p>
            </p:txBody>
          </p:sp>
          <p:sp>
            <p:nvSpPr>
              <p:cNvPr id="31" name="任意多边形 12"/>
              <p:cNvSpPr>
                <a:spLocks noChangeArrowheads="1"/>
              </p:cNvSpPr>
              <p:nvPr/>
            </p:nvSpPr>
            <p:spPr bwMode="auto">
              <a:xfrm flipH="1">
                <a:off x="10452893" y="1705570"/>
                <a:ext cx="234950" cy="336549"/>
              </a:xfrm>
              <a:custGeom>
                <a:avLst/>
                <a:gdLst>
                  <a:gd name="T0" fmla="*/ 0 w 233692"/>
                  <a:gd name="T1" fmla="*/ 244140 h 246353"/>
                  <a:gd name="T2" fmla="*/ 217436 w 233692"/>
                  <a:gd name="T3" fmla="*/ 246353 h 246353"/>
                  <a:gd name="T4" fmla="*/ 233692 w 233692"/>
                  <a:gd name="T5" fmla="*/ 0 h 246353"/>
                  <a:gd name="T6" fmla="*/ 0 w 233692"/>
                  <a:gd name="T7" fmla="*/ 244140 h 246353"/>
                  <a:gd name="T8" fmla="*/ 0 60000 65536"/>
                  <a:gd name="T9" fmla="*/ 0 60000 65536"/>
                  <a:gd name="T10" fmla="*/ 0 60000 65536"/>
                  <a:gd name="T11" fmla="*/ 0 60000 65536"/>
                  <a:gd name="T12" fmla="*/ 0 w 233692"/>
                  <a:gd name="T13" fmla="*/ 0 h 246353"/>
                  <a:gd name="T14" fmla="*/ 233692 w 233692"/>
                  <a:gd name="T15" fmla="*/ 246353 h 246353"/>
                </a:gdLst>
                <a:ahLst/>
                <a:cxnLst>
                  <a:cxn ang="T8">
                    <a:pos x="T0" y="T1"/>
                  </a:cxn>
                  <a:cxn ang="T9">
                    <a:pos x="T2" y="T3"/>
                  </a:cxn>
                  <a:cxn ang="T10">
                    <a:pos x="T4" y="T5"/>
                  </a:cxn>
                  <a:cxn ang="T11">
                    <a:pos x="T6" y="T7"/>
                  </a:cxn>
                </a:cxnLst>
                <a:rect l="T12" t="T13" r="T14" b="T15"/>
                <a:pathLst>
                  <a:path w="233692" h="246353">
                    <a:moveTo>
                      <a:pt x="0" y="244140"/>
                    </a:moveTo>
                    <a:lnTo>
                      <a:pt x="217436" y="246353"/>
                    </a:lnTo>
                    <a:lnTo>
                      <a:pt x="233692" y="0"/>
                    </a:lnTo>
                    <a:lnTo>
                      <a:pt x="0" y="244140"/>
                    </a:lnTo>
                    <a:close/>
                  </a:path>
                </a:pathLst>
              </a:custGeom>
              <a:solidFill>
                <a:schemeClr val="tx2">
                  <a:lumMod val="75000"/>
                </a:schemeClr>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sp>
          <p:nvSpPr>
            <p:cNvPr id="46" name="等腰三角形 27"/>
            <p:cNvSpPr>
              <a:spLocks noChangeArrowheads="1"/>
            </p:cNvSpPr>
            <p:nvPr/>
          </p:nvSpPr>
          <p:spPr bwMode="auto">
            <a:xfrm rot="16200000">
              <a:off x="7033418" y="2536379"/>
              <a:ext cx="633413" cy="465137"/>
            </a:xfrm>
            <a:prstGeom prst="triangle">
              <a:avLst>
                <a:gd name="adj" fmla="val 50000"/>
              </a:avLst>
            </a:prstGeom>
            <a:solidFill>
              <a:schemeClr val="tx2"/>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6" name="组合 5"/>
          <p:cNvGrpSpPr/>
          <p:nvPr/>
        </p:nvGrpSpPr>
        <p:grpSpPr>
          <a:xfrm>
            <a:off x="7112794" y="3898552"/>
            <a:ext cx="3594099" cy="2047231"/>
            <a:chOff x="7112794" y="3898552"/>
            <a:chExt cx="3594099" cy="2047231"/>
          </a:xfrm>
        </p:grpSpPr>
        <p:grpSp>
          <p:nvGrpSpPr>
            <p:cNvPr id="5" name="组合 4"/>
            <p:cNvGrpSpPr/>
            <p:nvPr/>
          </p:nvGrpSpPr>
          <p:grpSpPr>
            <a:xfrm>
              <a:off x="7579518" y="3898552"/>
              <a:ext cx="3127375" cy="2047231"/>
              <a:chOff x="7579518" y="3898552"/>
              <a:chExt cx="3127375" cy="2047231"/>
            </a:xfrm>
          </p:grpSpPr>
          <p:sp>
            <p:nvSpPr>
              <p:cNvPr id="25" name="矩形 6"/>
              <p:cNvSpPr>
                <a:spLocks noChangeArrowheads="1"/>
              </p:cNvSpPr>
              <p:nvPr/>
            </p:nvSpPr>
            <p:spPr bwMode="auto">
              <a:xfrm>
                <a:off x="7579518" y="3898552"/>
                <a:ext cx="3122613" cy="2047231"/>
              </a:xfrm>
              <a:custGeom>
                <a:avLst/>
                <a:gdLst>
                  <a:gd name="T0" fmla="*/ 0 w 3122991"/>
                  <a:gd name="T1" fmla="*/ 3461 h 1552861"/>
                  <a:gd name="T2" fmla="*/ 2897620 w 3122991"/>
                  <a:gd name="T3" fmla="*/ 0 h 1552861"/>
                  <a:gd name="T4" fmla="*/ 3118337 w 3122991"/>
                  <a:gd name="T5" fmla="*/ 168165 h 1552861"/>
                  <a:gd name="T6" fmla="*/ 3122991 w 3122991"/>
                  <a:gd name="T7" fmla="*/ 1552861 h 1552861"/>
                  <a:gd name="T8" fmla="*/ 0 w 3122991"/>
                  <a:gd name="T9" fmla="*/ 1552861 h 1552861"/>
                  <a:gd name="T10" fmla="*/ 0 w 3122991"/>
                  <a:gd name="T11" fmla="*/ 3461 h 1552861"/>
                  <a:gd name="T12" fmla="*/ 0 60000 65536"/>
                  <a:gd name="T13" fmla="*/ 0 60000 65536"/>
                  <a:gd name="T14" fmla="*/ 0 60000 65536"/>
                  <a:gd name="T15" fmla="*/ 0 60000 65536"/>
                  <a:gd name="T16" fmla="*/ 0 60000 65536"/>
                  <a:gd name="T17" fmla="*/ 0 60000 65536"/>
                  <a:gd name="T18" fmla="*/ 0 w 3122991"/>
                  <a:gd name="T19" fmla="*/ 0 h 1552861"/>
                  <a:gd name="T20" fmla="*/ 3122991 w 3122991"/>
                  <a:gd name="T21" fmla="*/ 1552861 h 1552861"/>
                </a:gdLst>
                <a:ahLst/>
                <a:cxnLst>
                  <a:cxn ang="T12">
                    <a:pos x="T0" y="T1"/>
                  </a:cxn>
                  <a:cxn ang="T13">
                    <a:pos x="T2" y="T3"/>
                  </a:cxn>
                  <a:cxn ang="T14">
                    <a:pos x="T4" y="T5"/>
                  </a:cxn>
                  <a:cxn ang="T15">
                    <a:pos x="T6" y="T7"/>
                  </a:cxn>
                  <a:cxn ang="T16">
                    <a:pos x="T8" y="T9"/>
                  </a:cxn>
                  <a:cxn ang="T17">
                    <a:pos x="T10" y="T11"/>
                  </a:cxn>
                </a:cxnLst>
                <a:rect l="T18" t="T19" r="T20" b="T21"/>
                <a:pathLst>
                  <a:path w="3122991" h="1552861">
                    <a:moveTo>
                      <a:pt x="0" y="3461"/>
                    </a:moveTo>
                    <a:lnTo>
                      <a:pt x="2897620" y="0"/>
                    </a:lnTo>
                    <a:lnTo>
                      <a:pt x="3118337" y="168165"/>
                    </a:lnTo>
                    <a:cubicBezTo>
                      <a:pt x="3119888" y="629730"/>
                      <a:pt x="3121440" y="1091296"/>
                      <a:pt x="3122991" y="1552861"/>
                    </a:cubicBezTo>
                    <a:lnTo>
                      <a:pt x="0" y="1552861"/>
                    </a:lnTo>
                    <a:lnTo>
                      <a:pt x="0" y="3461"/>
                    </a:lnTo>
                    <a:close/>
                  </a:path>
                </a:pathLst>
              </a:custGeom>
              <a:solidFill>
                <a:schemeClr val="tx1"/>
              </a:solidFill>
              <a:ln>
                <a:noFill/>
              </a:ln>
            </p:spPr>
            <p:txBody>
              <a:bodyPr anchor="ctr"/>
              <a:lstStyle/>
              <a:p>
                <a:pPr algn="ctr"/>
                <a:endParaRPr lang="zh-CN" altLang="zh-CN">
                  <a:solidFill>
                    <a:srgbClr val="FFFFFF"/>
                  </a:solidFill>
                  <a:latin typeface="宋体" pitchFamily="2" charset="-122"/>
                  <a:sym typeface="宋体" pitchFamily="2" charset="-122"/>
                </a:endParaRPr>
              </a:p>
            </p:txBody>
          </p:sp>
          <p:sp>
            <p:nvSpPr>
              <p:cNvPr id="32" name="任意多边形 13"/>
              <p:cNvSpPr>
                <a:spLocks noChangeArrowheads="1"/>
              </p:cNvSpPr>
              <p:nvPr/>
            </p:nvSpPr>
            <p:spPr bwMode="auto">
              <a:xfrm flipH="1">
                <a:off x="10383043" y="3901727"/>
                <a:ext cx="323850" cy="215900"/>
              </a:xfrm>
              <a:custGeom>
                <a:avLst/>
                <a:gdLst>
                  <a:gd name="T0" fmla="*/ 0 w 323754"/>
                  <a:gd name="T1" fmla="*/ 175378 h 175378"/>
                  <a:gd name="T2" fmla="*/ 323754 w 323754"/>
                  <a:gd name="T3" fmla="*/ 170334 h 175378"/>
                  <a:gd name="T4" fmla="*/ 222988 w 323754"/>
                  <a:gd name="T5" fmla="*/ 0 h 175378"/>
                  <a:gd name="T6" fmla="*/ 0 w 323754"/>
                  <a:gd name="T7" fmla="*/ 175378 h 175378"/>
                  <a:gd name="T8" fmla="*/ 0 60000 65536"/>
                  <a:gd name="T9" fmla="*/ 0 60000 65536"/>
                  <a:gd name="T10" fmla="*/ 0 60000 65536"/>
                  <a:gd name="T11" fmla="*/ 0 60000 65536"/>
                  <a:gd name="T12" fmla="*/ 0 w 323754"/>
                  <a:gd name="T13" fmla="*/ 0 h 175378"/>
                  <a:gd name="T14" fmla="*/ 323754 w 323754"/>
                  <a:gd name="T15" fmla="*/ 175378 h 175378"/>
                </a:gdLst>
                <a:ahLst/>
                <a:cxnLst>
                  <a:cxn ang="T8">
                    <a:pos x="T0" y="T1"/>
                  </a:cxn>
                  <a:cxn ang="T9">
                    <a:pos x="T2" y="T3"/>
                  </a:cxn>
                  <a:cxn ang="T10">
                    <a:pos x="T4" y="T5"/>
                  </a:cxn>
                  <a:cxn ang="T11">
                    <a:pos x="T6" y="T7"/>
                  </a:cxn>
                </a:cxnLst>
                <a:rect l="T12" t="T13" r="T14" b="T15"/>
                <a:pathLst>
                  <a:path w="323754" h="175378">
                    <a:moveTo>
                      <a:pt x="0" y="175378"/>
                    </a:moveTo>
                    <a:lnTo>
                      <a:pt x="323754" y="170334"/>
                    </a:lnTo>
                    <a:lnTo>
                      <a:pt x="222988" y="0"/>
                    </a:lnTo>
                    <a:lnTo>
                      <a:pt x="0" y="175378"/>
                    </a:lnTo>
                    <a:close/>
                  </a:path>
                </a:pathLst>
              </a:custGeom>
              <a:solidFill>
                <a:schemeClr val="tx1">
                  <a:lumMod val="75000"/>
                </a:schemeClr>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sp>
          <p:nvSpPr>
            <p:cNvPr id="48" name="等腰三角形 29"/>
            <p:cNvSpPr>
              <a:spLocks noChangeArrowheads="1"/>
            </p:cNvSpPr>
            <p:nvPr/>
          </p:nvSpPr>
          <p:spPr bwMode="auto">
            <a:xfrm rot="16200000">
              <a:off x="7029450" y="4690679"/>
              <a:ext cx="631825" cy="465138"/>
            </a:xfrm>
            <a:prstGeom prst="triangle">
              <a:avLst>
                <a:gd name="adj" fmla="val 50000"/>
              </a:avLst>
            </a:prstGeom>
            <a:solidFill>
              <a:schemeClr val="tx1"/>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sp>
        <p:nvSpPr>
          <p:cNvPr id="23" name="矩形 22"/>
          <p:cNvSpPr/>
          <p:nvPr/>
        </p:nvSpPr>
        <p:spPr bwMode="auto">
          <a:xfrm>
            <a:off x="0" y="666517"/>
            <a:ext cx="12196763" cy="216024"/>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24" name="矩形 23"/>
          <p:cNvSpPr/>
          <p:nvPr/>
        </p:nvSpPr>
        <p:spPr bwMode="auto">
          <a:xfrm>
            <a:off x="0" y="6533084"/>
            <a:ext cx="12196763" cy="216024"/>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3288080" cy="430887"/>
          </a:xfrm>
          <a:prstGeom prst="rect">
            <a:avLst/>
          </a:prstGeom>
          <a:noFill/>
        </p:spPr>
        <p:txBody>
          <a:bodyPr wrap="none" rtlCol="0">
            <a:spAutoFit/>
          </a:bodyPr>
          <a:lstStyle/>
          <a:p>
            <a:r>
              <a:rPr lang="zh-CN" altLang="en-US" sz="2200" dirty="0">
                <a:solidFill>
                  <a:schemeClr val="bg2">
                    <a:lumMod val="20000"/>
                    <a:lumOff val="80000"/>
                  </a:schemeClr>
                </a:solidFill>
                <a:latin typeface="微软雅黑"/>
                <a:ea typeface="微软雅黑"/>
              </a:rPr>
              <a:t>公司领导给予的大力支持</a:t>
            </a: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pic>
        <p:nvPicPr>
          <p:cNvPr id="26"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rot="5400000">
            <a:off x="1259321" y="3601038"/>
            <a:ext cx="5822204" cy="2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rot="16200000" flipH="1">
            <a:off x="4813537" y="3601906"/>
            <a:ext cx="5822201" cy="29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矩形 14"/>
          <p:cNvSpPr>
            <a:spLocks noChangeArrowheads="1"/>
          </p:cNvSpPr>
          <p:nvPr/>
        </p:nvSpPr>
        <p:spPr bwMode="auto">
          <a:xfrm>
            <a:off x="1433513" y="2269133"/>
            <a:ext cx="27051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buClr>
                <a:srgbClr val="F2F2F2"/>
              </a:buClr>
            </a:pPr>
            <a:r>
              <a:rPr lang="zh-CN" altLang="en-US" sz="1600" dirty="0" smtClean="0">
                <a:solidFill>
                  <a:srgbClr val="F8F8F8"/>
                </a:solidFill>
                <a:latin typeface="微软雅黑" pitchFamily="34" charset="-122"/>
                <a:ea typeface="微软雅黑" pitchFamily="34" charset="-122"/>
                <a:sym typeface="微软雅黑" pitchFamily="34" charset="-122"/>
              </a:rPr>
              <a:t>这里输入简要的文字说明</a:t>
            </a:r>
            <a:r>
              <a:rPr lang="zh-CN" altLang="en-US" sz="1600" dirty="0">
                <a:solidFill>
                  <a:srgbClr val="F8F8F8"/>
                </a:solidFill>
                <a:latin typeface="微软雅黑" pitchFamily="34" charset="-122"/>
                <a:ea typeface="微软雅黑" pitchFamily="34" charset="-122"/>
                <a:sym typeface="微软雅黑" pitchFamily="34" charset="-122"/>
              </a:rPr>
              <a:t>这里输入简要的文字</a:t>
            </a:r>
            <a:r>
              <a:rPr lang="zh-CN" altLang="en-US" sz="1600" dirty="0" smtClean="0">
                <a:solidFill>
                  <a:srgbClr val="F8F8F8"/>
                </a:solidFill>
                <a:latin typeface="微软雅黑" pitchFamily="34" charset="-122"/>
                <a:ea typeface="微软雅黑" pitchFamily="34" charset="-122"/>
                <a:sym typeface="微软雅黑" pitchFamily="34" charset="-122"/>
              </a:rPr>
              <a:t>说明</a:t>
            </a:r>
            <a:r>
              <a:rPr lang="zh-CN" altLang="en-US" sz="1600" dirty="0">
                <a:solidFill>
                  <a:srgbClr val="F8F8F8"/>
                </a:solidFill>
                <a:latin typeface="微软雅黑" pitchFamily="34" charset="-122"/>
                <a:ea typeface="微软雅黑" pitchFamily="34" charset="-122"/>
                <a:sym typeface="微软雅黑" pitchFamily="34" charset="-122"/>
              </a:rPr>
              <a:t>这里输入简要的文字</a:t>
            </a:r>
            <a:r>
              <a:rPr lang="zh-CN" altLang="en-US" sz="1600" dirty="0" smtClean="0">
                <a:solidFill>
                  <a:srgbClr val="F8F8F8"/>
                </a:solidFill>
                <a:latin typeface="微软雅黑" pitchFamily="34" charset="-122"/>
                <a:ea typeface="微软雅黑" pitchFamily="34" charset="-122"/>
                <a:sym typeface="微软雅黑" pitchFamily="34" charset="-122"/>
              </a:rPr>
              <a:t>说明</a:t>
            </a:r>
            <a:r>
              <a:rPr lang="zh-CN" altLang="en-US" sz="1600" dirty="0">
                <a:solidFill>
                  <a:srgbClr val="F8F8F8"/>
                </a:solidFill>
                <a:latin typeface="微软雅黑" pitchFamily="34" charset="-122"/>
                <a:ea typeface="微软雅黑" pitchFamily="34" charset="-122"/>
                <a:sym typeface="微软雅黑" pitchFamily="34" charset="-122"/>
              </a:rPr>
              <a:t>这里输入简要的文字</a:t>
            </a:r>
            <a:r>
              <a:rPr lang="zh-CN" altLang="en-US" sz="1600" dirty="0" smtClean="0">
                <a:solidFill>
                  <a:srgbClr val="F8F8F8"/>
                </a:solidFill>
                <a:latin typeface="微软雅黑" pitchFamily="34" charset="-122"/>
                <a:ea typeface="微软雅黑" pitchFamily="34" charset="-122"/>
                <a:sym typeface="微软雅黑" pitchFamily="34" charset="-122"/>
              </a:rPr>
              <a:t>说明</a:t>
            </a:r>
            <a:r>
              <a:rPr lang="zh-CN" altLang="en-US" sz="1600" dirty="0">
                <a:solidFill>
                  <a:srgbClr val="F8F8F8"/>
                </a:solidFill>
                <a:latin typeface="微软雅黑" pitchFamily="34" charset="-122"/>
                <a:ea typeface="微软雅黑" pitchFamily="34" charset="-122"/>
                <a:sym typeface="微软雅黑" pitchFamily="34" charset="-122"/>
              </a:rPr>
              <a:t>这里输入简要的文字</a:t>
            </a:r>
            <a:r>
              <a:rPr lang="zh-CN" altLang="en-US" sz="1600" dirty="0" smtClean="0">
                <a:solidFill>
                  <a:srgbClr val="F8F8F8"/>
                </a:solidFill>
                <a:latin typeface="微软雅黑" pitchFamily="34" charset="-122"/>
                <a:ea typeface="微软雅黑" pitchFamily="34" charset="-122"/>
                <a:sym typeface="微软雅黑" pitchFamily="34" charset="-122"/>
              </a:rPr>
              <a:t>说明</a:t>
            </a:r>
            <a:endParaRPr lang="en-US" sz="1600" dirty="0">
              <a:solidFill>
                <a:srgbClr val="F8F8F8"/>
              </a:solidFill>
              <a:latin typeface="微软雅黑" pitchFamily="34" charset="-122"/>
              <a:ea typeface="微软雅黑" pitchFamily="34" charset="-122"/>
              <a:sym typeface="微软雅黑" pitchFamily="34" charset="-122"/>
            </a:endParaRPr>
          </a:p>
        </p:txBody>
      </p:sp>
      <p:sp>
        <p:nvSpPr>
          <p:cNvPr id="34" name="矩形 15"/>
          <p:cNvSpPr>
            <a:spLocks noChangeArrowheads="1"/>
          </p:cNvSpPr>
          <p:nvPr/>
        </p:nvSpPr>
        <p:spPr bwMode="auto">
          <a:xfrm>
            <a:off x="1433513" y="4428777"/>
            <a:ext cx="27051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buClr>
                <a:srgbClr val="F2F2F2"/>
              </a:buClr>
            </a:pPr>
            <a:r>
              <a:rPr lang="zh-CN" altLang="en-US" sz="1600" dirty="0">
                <a:solidFill>
                  <a:srgbClr val="F8F8F8"/>
                </a:solidFill>
                <a:latin typeface="微软雅黑" pitchFamily="34" charset="-122"/>
                <a:ea typeface="微软雅黑" pitchFamily="34" charset="-122"/>
                <a:sym typeface="微软雅黑" pitchFamily="34" charset="-122"/>
              </a:rPr>
              <a:t>这里输入简要的文字说明这里输入简要的文字说明这里输入简要的文字说明这里输入简要的文字说明这里输入简要的文字说明</a:t>
            </a:r>
            <a:endParaRPr lang="en-US" altLang="zh-CN" sz="1600" dirty="0">
              <a:solidFill>
                <a:srgbClr val="F8F8F8"/>
              </a:solidFill>
              <a:latin typeface="微软雅黑" pitchFamily="34" charset="-122"/>
              <a:ea typeface="微软雅黑" pitchFamily="34" charset="-122"/>
              <a:sym typeface="微软雅黑" pitchFamily="34" charset="-122"/>
            </a:endParaRPr>
          </a:p>
        </p:txBody>
      </p:sp>
      <p:sp>
        <p:nvSpPr>
          <p:cNvPr id="35" name="矩形 16"/>
          <p:cNvSpPr>
            <a:spLocks noChangeArrowheads="1"/>
          </p:cNvSpPr>
          <p:nvPr/>
        </p:nvSpPr>
        <p:spPr bwMode="auto">
          <a:xfrm>
            <a:off x="7811293" y="2269133"/>
            <a:ext cx="27051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buClr>
                <a:srgbClr val="F2F2F2"/>
              </a:buClr>
            </a:pPr>
            <a:r>
              <a:rPr lang="zh-CN" altLang="en-US" sz="1600" dirty="0">
                <a:solidFill>
                  <a:srgbClr val="F8F8F8"/>
                </a:solidFill>
                <a:latin typeface="微软雅黑" pitchFamily="34" charset="-122"/>
                <a:ea typeface="微软雅黑" pitchFamily="34" charset="-122"/>
                <a:sym typeface="微软雅黑" pitchFamily="34" charset="-122"/>
              </a:rPr>
              <a:t>这里输入简要的文字说明这里输入简要的文字说明这里输入简要的文字说明这里输入简要的文字说明这里输入简要的文字说明</a:t>
            </a:r>
            <a:endParaRPr lang="en-US" altLang="zh-CN" sz="1600" dirty="0">
              <a:solidFill>
                <a:srgbClr val="F8F8F8"/>
              </a:solidFill>
              <a:latin typeface="微软雅黑" pitchFamily="34" charset="-122"/>
              <a:ea typeface="微软雅黑" pitchFamily="34" charset="-122"/>
              <a:sym typeface="微软雅黑" pitchFamily="34" charset="-122"/>
            </a:endParaRPr>
          </a:p>
        </p:txBody>
      </p:sp>
      <p:sp>
        <p:nvSpPr>
          <p:cNvPr id="36" name="矩形 17"/>
          <p:cNvSpPr>
            <a:spLocks noChangeArrowheads="1"/>
          </p:cNvSpPr>
          <p:nvPr/>
        </p:nvSpPr>
        <p:spPr bwMode="auto">
          <a:xfrm>
            <a:off x="7811293" y="4428777"/>
            <a:ext cx="27051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buClr>
                <a:srgbClr val="F2F2F2"/>
              </a:buClr>
            </a:pPr>
            <a:r>
              <a:rPr lang="zh-CN" altLang="en-US" sz="1600" dirty="0">
                <a:solidFill>
                  <a:srgbClr val="F8F8F8"/>
                </a:solidFill>
                <a:latin typeface="微软雅黑" pitchFamily="34" charset="-122"/>
                <a:ea typeface="微软雅黑" pitchFamily="34" charset="-122"/>
                <a:sym typeface="微软雅黑" pitchFamily="34" charset="-122"/>
              </a:rPr>
              <a:t>这里输入简要的文字说明这里输入简要的文字说明这里输入简要的文字说明这里输入简要的文字说明这里输入简要的文字说明</a:t>
            </a:r>
            <a:endParaRPr lang="en-US" altLang="zh-CN" sz="1600" dirty="0">
              <a:solidFill>
                <a:srgbClr val="F8F8F8"/>
              </a:solidFill>
              <a:latin typeface="微软雅黑" pitchFamily="34" charset="-122"/>
              <a:ea typeface="微软雅黑" pitchFamily="34" charset="-122"/>
              <a:sym typeface="微软雅黑" pitchFamily="34" charset="-122"/>
            </a:endParaRPr>
          </a:p>
        </p:txBody>
      </p:sp>
      <p:sp>
        <p:nvSpPr>
          <p:cNvPr id="37" name="直接连接符 18"/>
          <p:cNvSpPr>
            <a:spLocks noChangeShapeType="1"/>
          </p:cNvSpPr>
          <p:nvPr/>
        </p:nvSpPr>
        <p:spPr bwMode="auto">
          <a:xfrm>
            <a:off x="1543050" y="2237383"/>
            <a:ext cx="2508250" cy="0"/>
          </a:xfrm>
          <a:prstGeom prst="line">
            <a:avLst/>
          </a:prstGeom>
          <a:noFill/>
          <a:ln w="6350" cap="flat" cmpd="sng">
            <a:solidFill>
              <a:srgbClr val="F8F8F8">
                <a:alpha val="50000"/>
              </a:srgb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直接连接符 19"/>
          <p:cNvSpPr>
            <a:spLocks noChangeShapeType="1"/>
          </p:cNvSpPr>
          <p:nvPr/>
        </p:nvSpPr>
        <p:spPr bwMode="auto">
          <a:xfrm>
            <a:off x="7924006" y="2237383"/>
            <a:ext cx="2508250" cy="0"/>
          </a:xfrm>
          <a:prstGeom prst="line">
            <a:avLst/>
          </a:prstGeom>
          <a:noFill/>
          <a:ln w="6350" cap="flat" cmpd="sng">
            <a:solidFill>
              <a:srgbClr val="F8F8F8">
                <a:alpha val="50000"/>
              </a:srgb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直接连接符 20"/>
          <p:cNvSpPr>
            <a:spLocks noChangeShapeType="1"/>
          </p:cNvSpPr>
          <p:nvPr/>
        </p:nvSpPr>
        <p:spPr bwMode="auto">
          <a:xfrm>
            <a:off x="1543050" y="4397027"/>
            <a:ext cx="2508250" cy="0"/>
          </a:xfrm>
          <a:prstGeom prst="line">
            <a:avLst/>
          </a:prstGeom>
          <a:noFill/>
          <a:ln w="6350" cap="flat" cmpd="sng">
            <a:solidFill>
              <a:srgbClr val="F8F8F8">
                <a:alpha val="50000"/>
              </a:srgb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直接连接符 21"/>
          <p:cNvSpPr>
            <a:spLocks noChangeShapeType="1"/>
          </p:cNvSpPr>
          <p:nvPr/>
        </p:nvSpPr>
        <p:spPr bwMode="auto">
          <a:xfrm>
            <a:off x="7906543" y="4397027"/>
            <a:ext cx="2508250" cy="0"/>
          </a:xfrm>
          <a:prstGeom prst="line">
            <a:avLst/>
          </a:prstGeom>
          <a:noFill/>
          <a:ln w="6350" cap="flat" cmpd="sng">
            <a:solidFill>
              <a:srgbClr val="F8F8F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文本框 23"/>
          <p:cNvSpPr>
            <a:spLocks noChangeArrowheads="1"/>
          </p:cNvSpPr>
          <p:nvPr/>
        </p:nvSpPr>
        <p:spPr bwMode="auto">
          <a:xfrm>
            <a:off x="2006600" y="4038252"/>
            <a:ext cx="2016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dirty="0">
              <a:solidFill>
                <a:srgbClr val="F8F8F8"/>
              </a:solidFill>
              <a:latin typeface="+mn-ea"/>
              <a:ea typeface="+mn-ea"/>
            </a:endParaRPr>
          </a:p>
        </p:txBody>
      </p:sp>
      <p:sp>
        <p:nvSpPr>
          <p:cNvPr id="49" name="文本框 30"/>
          <p:cNvSpPr>
            <a:spLocks noChangeArrowheads="1"/>
          </p:cNvSpPr>
          <p:nvPr/>
        </p:nvSpPr>
        <p:spPr bwMode="auto">
          <a:xfrm>
            <a:off x="4724375" y="2351896"/>
            <a:ext cx="8699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400" dirty="0">
                <a:solidFill>
                  <a:srgbClr val="595959"/>
                </a:solidFill>
                <a:latin typeface="+mn-ea"/>
                <a:ea typeface="+mn-ea"/>
                <a:sym typeface="Segoe UI Light" pitchFamily="2" charset="0"/>
              </a:rPr>
              <a:t>01</a:t>
            </a:r>
            <a:endParaRPr lang="zh-CN" altLang="en-US" sz="4400" dirty="0">
              <a:solidFill>
                <a:srgbClr val="595959"/>
              </a:solidFill>
              <a:latin typeface="+mn-ea"/>
              <a:ea typeface="+mn-ea"/>
              <a:sym typeface="Segoe UI Light" pitchFamily="2" charset="0"/>
            </a:endParaRPr>
          </a:p>
        </p:txBody>
      </p:sp>
      <p:sp>
        <p:nvSpPr>
          <p:cNvPr id="50" name="文本框 31"/>
          <p:cNvSpPr>
            <a:spLocks noChangeArrowheads="1"/>
          </p:cNvSpPr>
          <p:nvPr/>
        </p:nvSpPr>
        <p:spPr bwMode="auto">
          <a:xfrm>
            <a:off x="6364410" y="2340784"/>
            <a:ext cx="8699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400" dirty="0">
                <a:solidFill>
                  <a:srgbClr val="595959"/>
                </a:solidFill>
                <a:latin typeface="+mn-ea"/>
                <a:ea typeface="+mn-ea"/>
                <a:sym typeface="Segoe UI Light" pitchFamily="2" charset="0"/>
              </a:rPr>
              <a:t>02</a:t>
            </a:r>
            <a:endParaRPr lang="zh-CN" altLang="en-US" sz="4400" dirty="0">
              <a:solidFill>
                <a:srgbClr val="595959"/>
              </a:solidFill>
              <a:latin typeface="+mn-ea"/>
              <a:ea typeface="+mn-ea"/>
              <a:sym typeface="Segoe UI Light" pitchFamily="2" charset="0"/>
            </a:endParaRPr>
          </a:p>
        </p:txBody>
      </p:sp>
      <p:sp>
        <p:nvSpPr>
          <p:cNvPr id="51" name="文本框 32"/>
          <p:cNvSpPr>
            <a:spLocks noChangeArrowheads="1"/>
          </p:cNvSpPr>
          <p:nvPr/>
        </p:nvSpPr>
        <p:spPr bwMode="auto">
          <a:xfrm>
            <a:off x="4710087" y="4552814"/>
            <a:ext cx="8699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400" dirty="0">
                <a:solidFill>
                  <a:srgbClr val="595959"/>
                </a:solidFill>
                <a:latin typeface="+mn-ea"/>
                <a:ea typeface="+mn-ea"/>
                <a:sym typeface="Segoe UI Light" pitchFamily="2" charset="0"/>
              </a:rPr>
              <a:t>03</a:t>
            </a:r>
            <a:endParaRPr lang="zh-CN" altLang="en-US" sz="4400" dirty="0">
              <a:solidFill>
                <a:srgbClr val="595959"/>
              </a:solidFill>
              <a:latin typeface="+mn-ea"/>
              <a:ea typeface="+mn-ea"/>
              <a:sym typeface="Segoe UI Light" pitchFamily="2" charset="0"/>
            </a:endParaRPr>
          </a:p>
        </p:txBody>
      </p:sp>
      <p:sp>
        <p:nvSpPr>
          <p:cNvPr id="52" name="文本框 33"/>
          <p:cNvSpPr>
            <a:spLocks noChangeArrowheads="1"/>
          </p:cNvSpPr>
          <p:nvPr/>
        </p:nvSpPr>
        <p:spPr bwMode="auto">
          <a:xfrm>
            <a:off x="6329485" y="4552814"/>
            <a:ext cx="8699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400" dirty="0">
                <a:solidFill>
                  <a:srgbClr val="595959"/>
                </a:solidFill>
                <a:latin typeface="+mn-ea"/>
                <a:ea typeface="+mn-ea"/>
                <a:sym typeface="Segoe UI Light" pitchFamily="2" charset="0"/>
              </a:rPr>
              <a:t>04</a:t>
            </a:r>
            <a:endParaRPr lang="zh-CN" altLang="en-US" sz="4400" dirty="0">
              <a:solidFill>
                <a:srgbClr val="595959"/>
              </a:solidFill>
              <a:latin typeface="+mn-ea"/>
              <a:ea typeface="+mn-ea"/>
              <a:sym typeface="Segoe UI Light" pitchFamily="2" charset="0"/>
            </a:endParaRPr>
          </a:p>
        </p:txBody>
      </p:sp>
      <p:grpSp>
        <p:nvGrpSpPr>
          <p:cNvPr id="12" name="组合 11"/>
          <p:cNvGrpSpPr/>
          <p:nvPr/>
        </p:nvGrpSpPr>
        <p:grpSpPr>
          <a:xfrm>
            <a:off x="7931943" y="1867496"/>
            <a:ext cx="2339569" cy="369887"/>
            <a:chOff x="7931943" y="1867496"/>
            <a:chExt cx="2339569" cy="369887"/>
          </a:xfrm>
        </p:grpSpPr>
        <p:sp>
          <p:nvSpPr>
            <p:cNvPr id="44" name="文本框 25"/>
            <p:cNvSpPr>
              <a:spLocks noChangeArrowheads="1"/>
            </p:cNvSpPr>
            <p:nvPr/>
          </p:nvSpPr>
          <p:spPr bwMode="auto">
            <a:xfrm>
              <a:off x="8253800" y="1867496"/>
              <a:ext cx="2017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smtClean="0">
                  <a:solidFill>
                    <a:srgbClr val="F8F8F8"/>
                  </a:solidFill>
                  <a:latin typeface="+mn-ea"/>
                  <a:ea typeface="+mn-ea"/>
                </a:rPr>
                <a:t>政策上的倾斜</a:t>
              </a:r>
              <a:endParaRPr lang="zh-CN" altLang="en-US" b="1" dirty="0">
                <a:solidFill>
                  <a:srgbClr val="F8F8F8"/>
                </a:solidFill>
                <a:latin typeface="+mn-ea"/>
                <a:ea typeface="+mn-ea"/>
              </a:endParaRPr>
            </a:p>
          </p:txBody>
        </p:sp>
        <p:pic>
          <p:nvPicPr>
            <p:cNvPr id="53" name="图片 3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31943" y="1920676"/>
              <a:ext cx="2635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组合 9"/>
          <p:cNvGrpSpPr/>
          <p:nvPr/>
        </p:nvGrpSpPr>
        <p:grpSpPr>
          <a:xfrm>
            <a:off x="1565275" y="1857175"/>
            <a:ext cx="2282826" cy="369887"/>
            <a:chOff x="1565275" y="1857175"/>
            <a:chExt cx="2282826" cy="369887"/>
          </a:xfrm>
        </p:grpSpPr>
        <p:sp>
          <p:nvSpPr>
            <p:cNvPr id="41" name="文本框 22"/>
            <p:cNvSpPr>
              <a:spLocks noChangeArrowheads="1"/>
            </p:cNvSpPr>
            <p:nvPr/>
          </p:nvSpPr>
          <p:spPr bwMode="auto">
            <a:xfrm>
              <a:off x="1831976" y="1857175"/>
              <a:ext cx="2016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smtClean="0">
                  <a:solidFill>
                    <a:srgbClr val="F8F8F8"/>
                  </a:solidFill>
                  <a:latin typeface="+mn-ea"/>
                  <a:ea typeface="+mn-ea"/>
                </a:rPr>
                <a:t>战略上的指导</a:t>
              </a:r>
              <a:endParaRPr lang="zh-CN" altLang="en-US" b="1" dirty="0">
                <a:solidFill>
                  <a:srgbClr val="F8F8F8"/>
                </a:solidFill>
                <a:latin typeface="+mn-ea"/>
                <a:ea typeface="+mn-ea"/>
              </a:endParaRPr>
            </a:p>
          </p:txBody>
        </p:sp>
        <p:pic>
          <p:nvPicPr>
            <p:cNvPr id="54" name="图片 3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65275" y="1977033"/>
              <a:ext cx="19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组合 12"/>
          <p:cNvGrpSpPr/>
          <p:nvPr/>
        </p:nvGrpSpPr>
        <p:grpSpPr>
          <a:xfrm>
            <a:off x="7924006" y="4038252"/>
            <a:ext cx="2385219" cy="369888"/>
            <a:chOff x="7924006" y="4038252"/>
            <a:chExt cx="2385219" cy="369888"/>
          </a:xfrm>
        </p:grpSpPr>
        <p:sp>
          <p:nvSpPr>
            <p:cNvPr id="43" name="文本框 24"/>
            <p:cNvSpPr>
              <a:spLocks noChangeArrowheads="1"/>
            </p:cNvSpPr>
            <p:nvPr/>
          </p:nvSpPr>
          <p:spPr bwMode="auto">
            <a:xfrm>
              <a:off x="8291513" y="4038252"/>
              <a:ext cx="20177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rgbClr val="F8F8F8"/>
                  </a:solidFill>
                  <a:latin typeface="+mn-ea"/>
                  <a:ea typeface="+mn-ea"/>
                </a:rPr>
                <a:t>人事上的帮助</a:t>
              </a:r>
            </a:p>
          </p:txBody>
        </p:sp>
        <p:pic>
          <p:nvPicPr>
            <p:cNvPr id="55" name="图片 3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24006" y="4038252"/>
              <a:ext cx="295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组合 10"/>
          <p:cNvGrpSpPr/>
          <p:nvPr/>
        </p:nvGrpSpPr>
        <p:grpSpPr>
          <a:xfrm>
            <a:off x="1530350" y="4038252"/>
            <a:ext cx="2319338" cy="369888"/>
            <a:chOff x="1530350" y="4038252"/>
            <a:chExt cx="2319338" cy="369888"/>
          </a:xfrm>
        </p:grpSpPr>
        <p:pic>
          <p:nvPicPr>
            <p:cNvPr id="56" name="图片 3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30350" y="411762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文本框 24"/>
            <p:cNvSpPr>
              <a:spLocks noChangeArrowheads="1"/>
            </p:cNvSpPr>
            <p:nvPr/>
          </p:nvSpPr>
          <p:spPr bwMode="auto">
            <a:xfrm>
              <a:off x="1831976" y="4038252"/>
              <a:ext cx="20177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rgbClr val="F8F8F8"/>
                  </a:solidFill>
                  <a:latin typeface="+mn-ea"/>
                  <a:ea typeface="+mn-ea"/>
                </a:rPr>
                <a:t>资金上的支持</a:t>
              </a:r>
            </a:p>
          </p:txBody>
        </p:sp>
      </p:grpSp>
    </p:spTree>
    <p:extLst>
      <p:ext uri="{BB962C8B-B14F-4D97-AF65-F5344CB8AC3E}">
        <p14:creationId xmlns:p14="http://schemas.microsoft.com/office/powerpoint/2010/main" val="56104352"/>
      </p:ext>
    </p:extLst>
  </p:cSld>
  <p:clrMapOvr>
    <a:masterClrMapping/>
  </p:clrMapOvr>
  <p:transition spd="slow" advTm="7938">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1100"/>
                            </p:stCondLst>
                            <p:childTnLst>
                              <p:par>
                                <p:cTn id="18" presetID="22" presetClass="entr" presetSubtype="1"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par>
                                <p:cTn id="21" presetID="22" presetClass="entr" presetSubtype="1"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up)">
                                      <p:cBhvr>
                                        <p:cTn id="23" dur="500"/>
                                        <p:tgtEl>
                                          <p:spTgt spid="28"/>
                                        </p:tgtEl>
                                      </p:cBhvr>
                                    </p:animEffect>
                                  </p:childTnLst>
                                </p:cTn>
                              </p:par>
                            </p:childTnLst>
                          </p:cTn>
                        </p:par>
                        <p:par>
                          <p:cTn id="24" fill="hold">
                            <p:stCondLst>
                              <p:cond delay="1600"/>
                            </p:stCondLst>
                            <p:childTnLst>
                              <p:par>
                                <p:cTn id="25" presetID="2" presetClass="entr" presetSubtype="4"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3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p:cTn id="31" dur="300" fill="hold"/>
                                        <p:tgtEl>
                                          <p:spTgt spid="49"/>
                                        </p:tgtEl>
                                        <p:attrNameLst>
                                          <p:attrName>ppt_w</p:attrName>
                                        </p:attrNameLst>
                                      </p:cBhvr>
                                      <p:tavLst>
                                        <p:tav tm="0">
                                          <p:val>
                                            <p:fltVal val="0"/>
                                          </p:val>
                                        </p:tav>
                                        <p:tav tm="100000">
                                          <p:val>
                                            <p:strVal val="#ppt_w"/>
                                          </p:val>
                                        </p:tav>
                                      </p:tavLst>
                                    </p:anim>
                                    <p:anim calcmode="lin" valueType="num">
                                      <p:cBhvr>
                                        <p:cTn id="32" dur="300" fill="hold"/>
                                        <p:tgtEl>
                                          <p:spTgt spid="49"/>
                                        </p:tgtEl>
                                        <p:attrNameLst>
                                          <p:attrName>ppt_h</p:attrName>
                                        </p:attrNameLst>
                                      </p:cBhvr>
                                      <p:tavLst>
                                        <p:tav tm="0">
                                          <p:val>
                                            <p:fltVal val="0"/>
                                          </p:val>
                                        </p:tav>
                                        <p:tav tm="100000">
                                          <p:val>
                                            <p:strVal val="#ppt_h"/>
                                          </p:val>
                                        </p:tav>
                                      </p:tavLst>
                                    </p:anim>
                                    <p:anim calcmode="lin" valueType="num">
                                      <p:cBhvr>
                                        <p:cTn id="33" dur="300" fill="hold"/>
                                        <p:tgtEl>
                                          <p:spTgt spid="49"/>
                                        </p:tgtEl>
                                        <p:attrNameLst>
                                          <p:attrName>style.rotation</p:attrName>
                                        </p:attrNameLst>
                                      </p:cBhvr>
                                      <p:tavLst>
                                        <p:tav tm="0">
                                          <p:val>
                                            <p:fltVal val="90"/>
                                          </p:val>
                                        </p:tav>
                                        <p:tav tm="100000">
                                          <p:val>
                                            <p:fltVal val="0"/>
                                          </p:val>
                                        </p:tav>
                                      </p:tavLst>
                                    </p:anim>
                                    <p:animEffect transition="in" filter="fade">
                                      <p:cBhvr>
                                        <p:cTn id="34" dur="300"/>
                                        <p:tgtEl>
                                          <p:spTgt spid="49"/>
                                        </p:tgtEl>
                                      </p:cBhvr>
                                    </p:animEffect>
                                  </p:childTnLst>
                                </p:cTn>
                              </p:par>
                            </p:childTnLst>
                          </p:cTn>
                        </p:par>
                        <p:par>
                          <p:cTn id="35" fill="hold">
                            <p:stCondLst>
                              <p:cond delay="2100"/>
                            </p:stCondLst>
                            <p:childTnLst>
                              <p:par>
                                <p:cTn id="36" presetID="22" presetClass="entr" presetSubtype="8"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left)">
                                      <p:cBhvr>
                                        <p:cTn id="38" dur="500"/>
                                        <p:tgtEl>
                                          <p:spTgt spid="37"/>
                                        </p:tgtEl>
                                      </p:cBhvr>
                                    </p:animEffect>
                                  </p:childTnLst>
                                </p:cTn>
                              </p:par>
                            </p:childTnLst>
                          </p:cTn>
                        </p:par>
                        <p:par>
                          <p:cTn id="39" fill="hold">
                            <p:stCondLst>
                              <p:cond delay="2600"/>
                            </p:stCondLst>
                            <p:childTnLst>
                              <p:par>
                                <p:cTn id="40" presetID="22" presetClass="entr" presetSubtype="4"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up)">
                                      <p:cBhvr>
                                        <p:cTn id="45" dur="500"/>
                                        <p:tgtEl>
                                          <p:spTgt spid="33"/>
                                        </p:tgtEl>
                                      </p:cBhvr>
                                    </p:animEffect>
                                  </p:childTnLst>
                                </p:cTn>
                              </p:par>
                            </p:childTnLst>
                          </p:cTn>
                        </p:par>
                        <p:par>
                          <p:cTn id="46" fill="hold">
                            <p:stCondLst>
                              <p:cond delay="3100"/>
                            </p:stCondLst>
                            <p:childTnLst>
                              <p:par>
                                <p:cTn id="47" presetID="2" presetClass="entr" presetSubtype="4"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par>
                                <p:cTn id="51" presetID="3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p:cTn id="53" dur="300" fill="hold"/>
                                        <p:tgtEl>
                                          <p:spTgt spid="50"/>
                                        </p:tgtEl>
                                        <p:attrNameLst>
                                          <p:attrName>ppt_w</p:attrName>
                                        </p:attrNameLst>
                                      </p:cBhvr>
                                      <p:tavLst>
                                        <p:tav tm="0">
                                          <p:val>
                                            <p:fltVal val="0"/>
                                          </p:val>
                                        </p:tav>
                                        <p:tav tm="100000">
                                          <p:val>
                                            <p:strVal val="#ppt_w"/>
                                          </p:val>
                                        </p:tav>
                                      </p:tavLst>
                                    </p:anim>
                                    <p:anim calcmode="lin" valueType="num">
                                      <p:cBhvr>
                                        <p:cTn id="54" dur="300" fill="hold"/>
                                        <p:tgtEl>
                                          <p:spTgt spid="50"/>
                                        </p:tgtEl>
                                        <p:attrNameLst>
                                          <p:attrName>ppt_h</p:attrName>
                                        </p:attrNameLst>
                                      </p:cBhvr>
                                      <p:tavLst>
                                        <p:tav tm="0">
                                          <p:val>
                                            <p:fltVal val="0"/>
                                          </p:val>
                                        </p:tav>
                                        <p:tav tm="100000">
                                          <p:val>
                                            <p:strVal val="#ppt_h"/>
                                          </p:val>
                                        </p:tav>
                                      </p:tavLst>
                                    </p:anim>
                                    <p:anim calcmode="lin" valueType="num">
                                      <p:cBhvr>
                                        <p:cTn id="55" dur="300" fill="hold"/>
                                        <p:tgtEl>
                                          <p:spTgt spid="50"/>
                                        </p:tgtEl>
                                        <p:attrNameLst>
                                          <p:attrName>style.rotation</p:attrName>
                                        </p:attrNameLst>
                                      </p:cBhvr>
                                      <p:tavLst>
                                        <p:tav tm="0">
                                          <p:val>
                                            <p:fltVal val="90"/>
                                          </p:val>
                                        </p:tav>
                                        <p:tav tm="100000">
                                          <p:val>
                                            <p:fltVal val="0"/>
                                          </p:val>
                                        </p:tav>
                                      </p:tavLst>
                                    </p:anim>
                                    <p:animEffect transition="in" filter="fade">
                                      <p:cBhvr>
                                        <p:cTn id="56" dur="300"/>
                                        <p:tgtEl>
                                          <p:spTgt spid="50"/>
                                        </p:tgtEl>
                                      </p:cBhvr>
                                    </p:animEffect>
                                  </p:childTnLst>
                                </p:cTn>
                              </p:par>
                            </p:childTnLst>
                          </p:cTn>
                        </p:par>
                        <p:par>
                          <p:cTn id="57" fill="hold">
                            <p:stCondLst>
                              <p:cond delay="3600"/>
                            </p:stCondLst>
                            <p:childTnLst>
                              <p:par>
                                <p:cTn id="58" presetID="22" presetClass="entr" presetSubtype="8"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left)">
                                      <p:cBhvr>
                                        <p:cTn id="60" dur="500"/>
                                        <p:tgtEl>
                                          <p:spTgt spid="38"/>
                                        </p:tgtEl>
                                      </p:cBhvr>
                                    </p:animEffect>
                                  </p:childTnLst>
                                </p:cTn>
                              </p:par>
                            </p:childTnLst>
                          </p:cTn>
                        </p:par>
                        <p:par>
                          <p:cTn id="61" fill="hold">
                            <p:stCondLst>
                              <p:cond delay="4100"/>
                            </p:stCondLst>
                            <p:childTnLst>
                              <p:par>
                                <p:cTn id="62" presetID="22" presetClass="entr" presetSubtype="4" fill="hold" nodeType="after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ipe(down)">
                                      <p:cBhvr>
                                        <p:cTn id="64" dur="500"/>
                                        <p:tgtEl>
                                          <p:spTgt spid="12"/>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up)">
                                      <p:cBhvr>
                                        <p:cTn id="67" dur="500"/>
                                        <p:tgtEl>
                                          <p:spTgt spid="35"/>
                                        </p:tgtEl>
                                      </p:cBhvr>
                                    </p:animEffect>
                                  </p:childTnLst>
                                </p:cTn>
                              </p:par>
                            </p:childTnLst>
                          </p:cTn>
                        </p:par>
                        <p:par>
                          <p:cTn id="68" fill="hold">
                            <p:stCondLst>
                              <p:cond delay="4600"/>
                            </p:stCondLst>
                            <p:childTnLst>
                              <p:par>
                                <p:cTn id="69" presetID="2" presetClass="entr" presetSubtype="4" fill="hold" nodeType="afterEffect">
                                  <p:stCondLst>
                                    <p:cond delay="0"/>
                                  </p:stCondLst>
                                  <p:childTnLst>
                                    <p:set>
                                      <p:cBhvr>
                                        <p:cTn id="70" dur="1" fill="hold">
                                          <p:stCondLst>
                                            <p:cond delay="0"/>
                                          </p:stCondLst>
                                        </p:cTn>
                                        <p:tgtEl>
                                          <p:spTgt spid="9"/>
                                        </p:tgtEl>
                                        <p:attrNameLst>
                                          <p:attrName>style.visibility</p:attrName>
                                        </p:attrNameLst>
                                      </p:cBhvr>
                                      <p:to>
                                        <p:strVal val="visible"/>
                                      </p:to>
                                    </p:set>
                                    <p:anim calcmode="lin" valueType="num">
                                      <p:cBhvr additive="base">
                                        <p:cTn id="71" dur="500" fill="hold"/>
                                        <p:tgtEl>
                                          <p:spTgt spid="9"/>
                                        </p:tgtEl>
                                        <p:attrNameLst>
                                          <p:attrName>ppt_x</p:attrName>
                                        </p:attrNameLst>
                                      </p:cBhvr>
                                      <p:tavLst>
                                        <p:tav tm="0">
                                          <p:val>
                                            <p:strVal val="#ppt_x"/>
                                          </p:val>
                                        </p:tav>
                                        <p:tav tm="100000">
                                          <p:val>
                                            <p:strVal val="#ppt_x"/>
                                          </p:val>
                                        </p:tav>
                                      </p:tavLst>
                                    </p:anim>
                                    <p:anim calcmode="lin" valueType="num">
                                      <p:cBhvr additive="base">
                                        <p:cTn id="72" dur="500" fill="hold"/>
                                        <p:tgtEl>
                                          <p:spTgt spid="9"/>
                                        </p:tgtEl>
                                        <p:attrNameLst>
                                          <p:attrName>ppt_y</p:attrName>
                                        </p:attrNameLst>
                                      </p:cBhvr>
                                      <p:tavLst>
                                        <p:tav tm="0">
                                          <p:val>
                                            <p:strVal val="1+#ppt_h/2"/>
                                          </p:val>
                                        </p:tav>
                                        <p:tav tm="100000">
                                          <p:val>
                                            <p:strVal val="#ppt_y"/>
                                          </p:val>
                                        </p:tav>
                                      </p:tavLst>
                                    </p:anim>
                                  </p:childTnLst>
                                </p:cTn>
                              </p:par>
                              <p:par>
                                <p:cTn id="73" presetID="31" presetClass="entr"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anim calcmode="lin" valueType="num">
                                      <p:cBhvr>
                                        <p:cTn id="75" dur="300" fill="hold"/>
                                        <p:tgtEl>
                                          <p:spTgt spid="51"/>
                                        </p:tgtEl>
                                        <p:attrNameLst>
                                          <p:attrName>ppt_w</p:attrName>
                                        </p:attrNameLst>
                                      </p:cBhvr>
                                      <p:tavLst>
                                        <p:tav tm="0">
                                          <p:val>
                                            <p:fltVal val="0"/>
                                          </p:val>
                                        </p:tav>
                                        <p:tav tm="100000">
                                          <p:val>
                                            <p:strVal val="#ppt_w"/>
                                          </p:val>
                                        </p:tav>
                                      </p:tavLst>
                                    </p:anim>
                                    <p:anim calcmode="lin" valueType="num">
                                      <p:cBhvr>
                                        <p:cTn id="76" dur="300" fill="hold"/>
                                        <p:tgtEl>
                                          <p:spTgt spid="51"/>
                                        </p:tgtEl>
                                        <p:attrNameLst>
                                          <p:attrName>ppt_h</p:attrName>
                                        </p:attrNameLst>
                                      </p:cBhvr>
                                      <p:tavLst>
                                        <p:tav tm="0">
                                          <p:val>
                                            <p:fltVal val="0"/>
                                          </p:val>
                                        </p:tav>
                                        <p:tav tm="100000">
                                          <p:val>
                                            <p:strVal val="#ppt_h"/>
                                          </p:val>
                                        </p:tav>
                                      </p:tavLst>
                                    </p:anim>
                                    <p:anim calcmode="lin" valueType="num">
                                      <p:cBhvr>
                                        <p:cTn id="77" dur="300" fill="hold"/>
                                        <p:tgtEl>
                                          <p:spTgt spid="51"/>
                                        </p:tgtEl>
                                        <p:attrNameLst>
                                          <p:attrName>style.rotation</p:attrName>
                                        </p:attrNameLst>
                                      </p:cBhvr>
                                      <p:tavLst>
                                        <p:tav tm="0">
                                          <p:val>
                                            <p:fltVal val="90"/>
                                          </p:val>
                                        </p:tav>
                                        <p:tav tm="100000">
                                          <p:val>
                                            <p:fltVal val="0"/>
                                          </p:val>
                                        </p:tav>
                                      </p:tavLst>
                                    </p:anim>
                                    <p:animEffect transition="in" filter="fade">
                                      <p:cBhvr>
                                        <p:cTn id="78" dur="300"/>
                                        <p:tgtEl>
                                          <p:spTgt spid="51"/>
                                        </p:tgtEl>
                                      </p:cBhvr>
                                    </p:animEffect>
                                  </p:childTnLst>
                                </p:cTn>
                              </p:par>
                            </p:childTnLst>
                          </p:cTn>
                        </p:par>
                        <p:par>
                          <p:cTn id="79" fill="hold">
                            <p:stCondLst>
                              <p:cond delay="5100"/>
                            </p:stCondLst>
                            <p:childTnLst>
                              <p:par>
                                <p:cTn id="80" presetID="22" presetClass="entr" presetSubtype="8" fill="hold" grpId="0" nodeType="after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wipe(left)">
                                      <p:cBhvr>
                                        <p:cTn id="82" dur="500"/>
                                        <p:tgtEl>
                                          <p:spTgt spid="39"/>
                                        </p:tgtEl>
                                      </p:cBhvr>
                                    </p:animEffect>
                                  </p:childTnLst>
                                </p:cTn>
                              </p:par>
                            </p:childTnLst>
                          </p:cTn>
                        </p:par>
                        <p:par>
                          <p:cTn id="83" fill="hold">
                            <p:stCondLst>
                              <p:cond delay="5600"/>
                            </p:stCondLst>
                            <p:childTnLst>
                              <p:par>
                                <p:cTn id="84" presetID="22" presetClass="entr" presetSubtype="4" fill="hold" nodeType="after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wipe(down)">
                                      <p:cBhvr>
                                        <p:cTn id="86" dur="500"/>
                                        <p:tgtEl>
                                          <p:spTgt spid="11"/>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wipe(up)">
                                      <p:cBhvr>
                                        <p:cTn id="89" dur="500"/>
                                        <p:tgtEl>
                                          <p:spTgt spid="34"/>
                                        </p:tgtEl>
                                      </p:cBhvr>
                                    </p:animEffect>
                                  </p:childTnLst>
                                </p:cTn>
                              </p:par>
                            </p:childTnLst>
                          </p:cTn>
                        </p:par>
                        <p:par>
                          <p:cTn id="90" fill="hold">
                            <p:stCondLst>
                              <p:cond delay="6100"/>
                            </p:stCondLst>
                            <p:childTnLst>
                              <p:par>
                                <p:cTn id="91" presetID="2" presetClass="entr" presetSubtype="4" fill="hold" nodeType="afterEffect">
                                  <p:stCondLst>
                                    <p:cond delay="0"/>
                                  </p:stCondLst>
                                  <p:childTnLst>
                                    <p:set>
                                      <p:cBhvr>
                                        <p:cTn id="92" dur="1" fill="hold">
                                          <p:stCondLst>
                                            <p:cond delay="0"/>
                                          </p:stCondLst>
                                        </p:cTn>
                                        <p:tgtEl>
                                          <p:spTgt spid="6"/>
                                        </p:tgtEl>
                                        <p:attrNameLst>
                                          <p:attrName>style.visibility</p:attrName>
                                        </p:attrNameLst>
                                      </p:cBhvr>
                                      <p:to>
                                        <p:strVal val="visible"/>
                                      </p:to>
                                    </p:set>
                                    <p:anim calcmode="lin" valueType="num">
                                      <p:cBhvr additive="base">
                                        <p:cTn id="93" dur="500" fill="hold"/>
                                        <p:tgtEl>
                                          <p:spTgt spid="6"/>
                                        </p:tgtEl>
                                        <p:attrNameLst>
                                          <p:attrName>ppt_x</p:attrName>
                                        </p:attrNameLst>
                                      </p:cBhvr>
                                      <p:tavLst>
                                        <p:tav tm="0">
                                          <p:val>
                                            <p:strVal val="#ppt_x"/>
                                          </p:val>
                                        </p:tav>
                                        <p:tav tm="100000">
                                          <p:val>
                                            <p:strVal val="#ppt_x"/>
                                          </p:val>
                                        </p:tav>
                                      </p:tavLst>
                                    </p:anim>
                                    <p:anim calcmode="lin" valueType="num">
                                      <p:cBhvr additive="base">
                                        <p:cTn id="94" dur="500" fill="hold"/>
                                        <p:tgtEl>
                                          <p:spTgt spid="6"/>
                                        </p:tgtEl>
                                        <p:attrNameLst>
                                          <p:attrName>ppt_y</p:attrName>
                                        </p:attrNameLst>
                                      </p:cBhvr>
                                      <p:tavLst>
                                        <p:tav tm="0">
                                          <p:val>
                                            <p:strVal val="1+#ppt_h/2"/>
                                          </p:val>
                                        </p:tav>
                                        <p:tav tm="100000">
                                          <p:val>
                                            <p:strVal val="#ppt_y"/>
                                          </p:val>
                                        </p:tav>
                                      </p:tavLst>
                                    </p:anim>
                                  </p:childTnLst>
                                </p:cTn>
                              </p:par>
                              <p:par>
                                <p:cTn id="95" presetID="31" presetClass="entr" presetSubtype="0" fill="hold" grpId="0" nodeType="withEffect">
                                  <p:stCondLst>
                                    <p:cond delay="0"/>
                                  </p:stCondLst>
                                  <p:childTnLst>
                                    <p:set>
                                      <p:cBhvr>
                                        <p:cTn id="96" dur="1" fill="hold">
                                          <p:stCondLst>
                                            <p:cond delay="0"/>
                                          </p:stCondLst>
                                        </p:cTn>
                                        <p:tgtEl>
                                          <p:spTgt spid="52"/>
                                        </p:tgtEl>
                                        <p:attrNameLst>
                                          <p:attrName>style.visibility</p:attrName>
                                        </p:attrNameLst>
                                      </p:cBhvr>
                                      <p:to>
                                        <p:strVal val="visible"/>
                                      </p:to>
                                    </p:set>
                                    <p:anim calcmode="lin" valueType="num">
                                      <p:cBhvr>
                                        <p:cTn id="97" dur="300" fill="hold"/>
                                        <p:tgtEl>
                                          <p:spTgt spid="52"/>
                                        </p:tgtEl>
                                        <p:attrNameLst>
                                          <p:attrName>ppt_w</p:attrName>
                                        </p:attrNameLst>
                                      </p:cBhvr>
                                      <p:tavLst>
                                        <p:tav tm="0">
                                          <p:val>
                                            <p:fltVal val="0"/>
                                          </p:val>
                                        </p:tav>
                                        <p:tav tm="100000">
                                          <p:val>
                                            <p:strVal val="#ppt_w"/>
                                          </p:val>
                                        </p:tav>
                                      </p:tavLst>
                                    </p:anim>
                                    <p:anim calcmode="lin" valueType="num">
                                      <p:cBhvr>
                                        <p:cTn id="98" dur="300" fill="hold"/>
                                        <p:tgtEl>
                                          <p:spTgt spid="52"/>
                                        </p:tgtEl>
                                        <p:attrNameLst>
                                          <p:attrName>ppt_h</p:attrName>
                                        </p:attrNameLst>
                                      </p:cBhvr>
                                      <p:tavLst>
                                        <p:tav tm="0">
                                          <p:val>
                                            <p:fltVal val="0"/>
                                          </p:val>
                                        </p:tav>
                                        <p:tav tm="100000">
                                          <p:val>
                                            <p:strVal val="#ppt_h"/>
                                          </p:val>
                                        </p:tav>
                                      </p:tavLst>
                                    </p:anim>
                                    <p:anim calcmode="lin" valueType="num">
                                      <p:cBhvr>
                                        <p:cTn id="99" dur="300" fill="hold"/>
                                        <p:tgtEl>
                                          <p:spTgt spid="52"/>
                                        </p:tgtEl>
                                        <p:attrNameLst>
                                          <p:attrName>style.rotation</p:attrName>
                                        </p:attrNameLst>
                                      </p:cBhvr>
                                      <p:tavLst>
                                        <p:tav tm="0">
                                          <p:val>
                                            <p:fltVal val="90"/>
                                          </p:val>
                                        </p:tav>
                                        <p:tav tm="100000">
                                          <p:val>
                                            <p:fltVal val="0"/>
                                          </p:val>
                                        </p:tav>
                                      </p:tavLst>
                                    </p:anim>
                                    <p:animEffect transition="in" filter="fade">
                                      <p:cBhvr>
                                        <p:cTn id="100" dur="300"/>
                                        <p:tgtEl>
                                          <p:spTgt spid="52"/>
                                        </p:tgtEl>
                                      </p:cBhvr>
                                    </p:animEffect>
                                  </p:childTnLst>
                                </p:cTn>
                              </p:par>
                            </p:childTnLst>
                          </p:cTn>
                        </p:par>
                        <p:par>
                          <p:cTn id="101" fill="hold">
                            <p:stCondLst>
                              <p:cond delay="6600"/>
                            </p:stCondLst>
                            <p:childTnLst>
                              <p:par>
                                <p:cTn id="102" presetID="22" presetClass="entr" presetSubtype="8" fill="hold" grpId="0" nodeType="after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wipe(left)">
                                      <p:cBhvr>
                                        <p:cTn id="104" dur="500"/>
                                        <p:tgtEl>
                                          <p:spTgt spid="40"/>
                                        </p:tgtEl>
                                      </p:cBhvr>
                                    </p:animEffect>
                                  </p:childTnLst>
                                </p:cTn>
                              </p:par>
                            </p:childTnLst>
                          </p:cTn>
                        </p:par>
                        <p:par>
                          <p:cTn id="105" fill="hold">
                            <p:stCondLst>
                              <p:cond delay="7100"/>
                            </p:stCondLst>
                            <p:childTnLst>
                              <p:par>
                                <p:cTn id="106" presetID="22" presetClass="entr" presetSubtype="4" fill="hold" nodeType="afterEffect">
                                  <p:stCondLst>
                                    <p:cond delay="0"/>
                                  </p:stCondLst>
                                  <p:childTnLst>
                                    <p:set>
                                      <p:cBhvr>
                                        <p:cTn id="107" dur="1" fill="hold">
                                          <p:stCondLst>
                                            <p:cond delay="0"/>
                                          </p:stCondLst>
                                        </p:cTn>
                                        <p:tgtEl>
                                          <p:spTgt spid="13"/>
                                        </p:tgtEl>
                                        <p:attrNameLst>
                                          <p:attrName>style.visibility</p:attrName>
                                        </p:attrNameLst>
                                      </p:cBhvr>
                                      <p:to>
                                        <p:strVal val="visible"/>
                                      </p:to>
                                    </p:set>
                                    <p:animEffect transition="in" filter="wipe(down)">
                                      <p:cBhvr>
                                        <p:cTn id="108" dur="500"/>
                                        <p:tgtEl>
                                          <p:spTgt spid="13"/>
                                        </p:tgtEl>
                                      </p:cBhvr>
                                    </p:animEffect>
                                  </p:childTnLst>
                                </p:cTn>
                              </p:par>
                              <p:par>
                                <p:cTn id="109" presetID="22" presetClass="entr" presetSubtype="1" fill="hold" grpId="0" nodeType="withEffect">
                                  <p:stCondLst>
                                    <p:cond delay="0"/>
                                  </p:stCondLst>
                                  <p:childTnLst>
                                    <p:set>
                                      <p:cBhvr>
                                        <p:cTn id="110" dur="1" fill="hold">
                                          <p:stCondLst>
                                            <p:cond delay="0"/>
                                          </p:stCondLst>
                                        </p:cTn>
                                        <p:tgtEl>
                                          <p:spTgt spid="36"/>
                                        </p:tgtEl>
                                        <p:attrNameLst>
                                          <p:attrName>style.visibility</p:attrName>
                                        </p:attrNameLst>
                                      </p:cBhvr>
                                      <p:to>
                                        <p:strVal val="visible"/>
                                      </p:to>
                                    </p:set>
                                    <p:animEffect transition="in" filter="wipe(up)">
                                      <p:cBhvr>
                                        <p:cTn id="1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P spid="33" grpId="0"/>
      <p:bldP spid="34" grpId="0"/>
      <p:bldP spid="35" grpId="0"/>
      <p:bldP spid="36" grpId="0"/>
      <p:bldP spid="37" grpId="0" animBg="1"/>
      <p:bldP spid="38" grpId="0" animBg="1"/>
      <p:bldP spid="39" grpId="0" animBg="1"/>
      <p:bldP spid="40" grpId="0" animBg="1"/>
      <p:bldP spid="49" grpId="0"/>
      <p:bldP spid="50" grpId="0"/>
      <p:bldP spid="51" grpId="0"/>
      <p:bldP spid="5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b="8168"/>
          <a:stretch/>
        </p:blipFill>
        <p:spPr>
          <a:xfrm>
            <a:off x="4064562" y="666516"/>
            <a:ext cx="8151986" cy="6004800"/>
          </a:xfrm>
          <a:prstGeom prst="rect">
            <a:avLst/>
          </a:prstGeom>
        </p:spPr>
      </p:pic>
      <p:sp>
        <p:nvSpPr>
          <p:cNvPr id="77" name="TextBox 76"/>
          <p:cNvSpPr txBox="1"/>
          <p:nvPr/>
        </p:nvSpPr>
        <p:spPr>
          <a:xfrm>
            <a:off x="434670" y="174412"/>
            <a:ext cx="2159566" cy="430887"/>
          </a:xfrm>
          <a:prstGeom prst="rect">
            <a:avLst/>
          </a:prstGeom>
          <a:noFill/>
        </p:spPr>
        <p:txBody>
          <a:bodyPr wrap="none" rtlCol="0">
            <a:spAutoFit/>
          </a:bodyPr>
          <a:lstStyle/>
          <a:p>
            <a:r>
              <a:rPr lang="zh-CN" altLang="en-US" sz="2200" dirty="0" smtClean="0">
                <a:solidFill>
                  <a:schemeClr val="bg2">
                    <a:lumMod val="20000"/>
                    <a:lumOff val="80000"/>
                  </a:schemeClr>
                </a:solidFill>
                <a:latin typeface="微软雅黑"/>
                <a:ea typeface="微软雅黑"/>
              </a:rPr>
              <a:t>竞争对手的失误</a:t>
            </a:r>
            <a:endParaRPr lang="zh-CN" altLang="en-US" sz="2200" dirty="0">
              <a:solidFill>
                <a:schemeClr val="bg2">
                  <a:lumMod val="20000"/>
                  <a:lumOff val="80000"/>
                </a:schemeClr>
              </a:solidFill>
              <a:latin typeface="微软雅黑"/>
              <a:ea typeface="微软雅黑"/>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7" name="Freeform 5"/>
          <p:cNvSpPr>
            <a:spLocks/>
          </p:cNvSpPr>
          <p:nvPr/>
        </p:nvSpPr>
        <p:spPr bwMode="auto">
          <a:xfrm>
            <a:off x="4723738" y="2592389"/>
            <a:ext cx="1389063" cy="1998663"/>
          </a:xfrm>
          <a:custGeom>
            <a:avLst/>
            <a:gdLst>
              <a:gd name="T0" fmla="*/ 619 w 2295"/>
              <a:gd name="T1" fmla="*/ 0 h 3291"/>
              <a:gd name="T2" fmla="*/ 2295 w 2295"/>
              <a:gd name="T3" fmla="*/ 1676 h 3291"/>
              <a:gd name="T4" fmla="*/ 680 w 2295"/>
              <a:gd name="T5" fmla="*/ 3291 h 3291"/>
              <a:gd name="T6" fmla="*/ 61 w 2295"/>
              <a:gd name="T7" fmla="*/ 2671 h 3291"/>
              <a:gd name="T8" fmla="*/ 1056 w 2295"/>
              <a:gd name="T9" fmla="*/ 1676 h 3291"/>
              <a:gd name="T10" fmla="*/ 0 w 2295"/>
              <a:gd name="T11" fmla="*/ 619 h 3291"/>
              <a:gd name="T12" fmla="*/ 619 w 2295"/>
              <a:gd name="T13" fmla="*/ 0 h 3291"/>
            </a:gdLst>
            <a:ahLst/>
            <a:cxnLst>
              <a:cxn ang="0">
                <a:pos x="T0" y="T1"/>
              </a:cxn>
              <a:cxn ang="0">
                <a:pos x="T2" y="T3"/>
              </a:cxn>
              <a:cxn ang="0">
                <a:pos x="T4" y="T5"/>
              </a:cxn>
              <a:cxn ang="0">
                <a:pos x="T6" y="T7"/>
              </a:cxn>
              <a:cxn ang="0">
                <a:pos x="T8" y="T9"/>
              </a:cxn>
              <a:cxn ang="0">
                <a:pos x="T10" y="T11"/>
              </a:cxn>
              <a:cxn ang="0">
                <a:pos x="T12" y="T13"/>
              </a:cxn>
            </a:cxnLst>
            <a:rect l="0" t="0" r="r" b="b"/>
            <a:pathLst>
              <a:path w="2295" h="3291">
                <a:moveTo>
                  <a:pt x="619" y="0"/>
                </a:moveTo>
                <a:lnTo>
                  <a:pt x="2295" y="1676"/>
                </a:lnTo>
                <a:lnTo>
                  <a:pt x="680" y="3291"/>
                </a:lnTo>
                <a:lnTo>
                  <a:pt x="61" y="2671"/>
                </a:lnTo>
                <a:lnTo>
                  <a:pt x="1056" y="1676"/>
                </a:lnTo>
                <a:lnTo>
                  <a:pt x="0" y="619"/>
                </a:lnTo>
                <a:lnTo>
                  <a:pt x="61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p:cNvSpPr>
          <p:nvPr/>
        </p:nvSpPr>
        <p:spPr bwMode="auto">
          <a:xfrm>
            <a:off x="3096550" y="1565276"/>
            <a:ext cx="1919288" cy="1355725"/>
          </a:xfrm>
          <a:custGeom>
            <a:avLst/>
            <a:gdLst>
              <a:gd name="T0" fmla="*/ 0 w 3170"/>
              <a:gd name="T1" fmla="*/ 1615 h 2234"/>
              <a:gd name="T2" fmla="*/ 1616 w 3170"/>
              <a:gd name="T3" fmla="*/ 0 h 2234"/>
              <a:gd name="T4" fmla="*/ 3170 w 3170"/>
              <a:gd name="T5" fmla="*/ 1555 h 2234"/>
              <a:gd name="T6" fmla="*/ 2551 w 3170"/>
              <a:gd name="T7" fmla="*/ 2174 h 2234"/>
              <a:gd name="T8" fmla="*/ 1616 w 3170"/>
              <a:gd name="T9" fmla="*/ 1239 h 2234"/>
              <a:gd name="T10" fmla="*/ 620 w 3170"/>
              <a:gd name="T11" fmla="*/ 2234 h 2234"/>
              <a:gd name="T12" fmla="*/ 0 w 3170"/>
              <a:gd name="T13" fmla="*/ 1615 h 2234"/>
            </a:gdLst>
            <a:ahLst/>
            <a:cxnLst>
              <a:cxn ang="0">
                <a:pos x="T0" y="T1"/>
              </a:cxn>
              <a:cxn ang="0">
                <a:pos x="T2" y="T3"/>
              </a:cxn>
              <a:cxn ang="0">
                <a:pos x="T4" y="T5"/>
              </a:cxn>
              <a:cxn ang="0">
                <a:pos x="T6" y="T7"/>
              </a:cxn>
              <a:cxn ang="0">
                <a:pos x="T8" y="T9"/>
              </a:cxn>
              <a:cxn ang="0">
                <a:pos x="T10" y="T11"/>
              </a:cxn>
              <a:cxn ang="0">
                <a:pos x="T12" y="T13"/>
              </a:cxn>
            </a:cxnLst>
            <a:rect l="0" t="0" r="r" b="b"/>
            <a:pathLst>
              <a:path w="3170" h="2234">
                <a:moveTo>
                  <a:pt x="0" y="1615"/>
                </a:moveTo>
                <a:lnTo>
                  <a:pt x="1616" y="0"/>
                </a:lnTo>
                <a:lnTo>
                  <a:pt x="3170" y="1555"/>
                </a:lnTo>
                <a:lnTo>
                  <a:pt x="2551" y="2174"/>
                </a:lnTo>
                <a:lnTo>
                  <a:pt x="1616" y="1239"/>
                </a:lnTo>
                <a:lnTo>
                  <a:pt x="620" y="2234"/>
                </a:lnTo>
                <a:lnTo>
                  <a:pt x="0" y="161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3060038" y="4260851"/>
            <a:ext cx="1992313" cy="1393825"/>
          </a:xfrm>
          <a:custGeom>
            <a:avLst/>
            <a:gdLst>
              <a:gd name="T0" fmla="*/ 619 w 3291"/>
              <a:gd name="T1" fmla="*/ 0 h 2295"/>
              <a:gd name="T2" fmla="*/ 1676 w 3291"/>
              <a:gd name="T3" fmla="*/ 1056 h 2295"/>
              <a:gd name="T4" fmla="*/ 2671 w 3291"/>
              <a:gd name="T5" fmla="*/ 61 h 2295"/>
              <a:gd name="T6" fmla="*/ 3291 w 3291"/>
              <a:gd name="T7" fmla="*/ 680 h 2295"/>
              <a:gd name="T8" fmla="*/ 1676 w 3291"/>
              <a:gd name="T9" fmla="*/ 2295 h 2295"/>
              <a:gd name="T10" fmla="*/ 0 w 3291"/>
              <a:gd name="T11" fmla="*/ 619 h 2295"/>
              <a:gd name="T12" fmla="*/ 619 w 3291"/>
              <a:gd name="T13" fmla="*/ 0 h 2295"/>
            </a:gdLst>
            <a:ahLst/>
            <a:cxnLst>
              <a:cxn ang="0">
                <a:pos x="T0" y="T1"/>
              </a:cxn>
              <a:cxn ang="0">
                <a:pos x="T2" y="T3"/>
              </a:cxn>
              <a:cxn ang="0">
                <a:pos x="T4" y="T5"/>
              </a:cxn>
              <a:cxn ang="0">
                <a:pos x="T6" y="T7"/>
              </a:cxn>
              <a:cxn ang="0">
                <a:pos x="T8" y="T9"/>
              </a:cxn>
              <a:cxn ang="0">
                <a:pos x="T10" y="T11"/>
              </a:cxn>
              <a:cxn ang="0">
                <a:pos x="T12" y="T13"/>
              </a:cxn>
            </a:cxnLst>
            <a:rect l="0" t="0" r="r" b="b"/>
            <a:pathLst>
              <a:path w="3291" h="2295">
                <a:moveTo>
                  <a:pt x="619" y="0"/>
                </a:moveTo>
                <a:lnTo>
                  <a:pt x="1676" y="1056"/>
                </a:lnTo>
                <a:lnTo>
                  <a:pt x="2671" y="61"/>
                </a:lnTo>
                <a:lnTo>
                  <a:pt x="3291" y="680"/>
                </a:lnTo>
                <a:lnTo>
                  <a:pt x="1676" y="2295"/>
                </a:lnTo>
                <a:lnTo>
                  <a:pt x="0" y="619"/>
                </a:lnTo>
                <a:lnTo>
                  <a:pt x="619"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2036100" y="2628901"/>
            <a:ext cx="1352550" cy="1924050"/>
          </a:xfrm>
          <a:custGeom>
            <a:avLst/>
            <a:gdLst>
              <a:gd name="T0" fmla="*/ 0 w 2234"/>
              <a:gd name="T1" fmla="*/ 1616 h 3170"/>
              <a:gd name="T2" fmla="*/ 1615 w 2234"/>
              <a:gd name="T3" fmla="*/ 0 h 3170"/>
              <a:gd name="T4" fmla="*/ 2234 w 2234"/>
              <a:gd name="T5" fmla="*/ 620 h 3170"/>
              <a:gd name="T6" fmla="*/ 1239 w 2234"/>
              <a:gd name="T7" fmla="*/ 1616 h 3170"/>
              <a:gd name="T8" fmla="*/ 2174 w 2234"/>
              <a:gd name="T9" fmla="*/ 2551 h 3170"/>
              <a:gd name="T10" fmla="*/ 1555 w 2234"/>
              <a:gd name="T11" fmla="*/ 3170 h 3170"/>
              <a:gd name="T12" fmla="*/ 0 w 2234"/>
              <a:gd name="T13" fmla="*/ 1616 h 3170"/>
            </a:gdLst>
            <a:ahLst/>
            <a:cxnLst>
              <a:cxn ang="0">
                <a:pos x="T0" y="T1"/>
              </a:cxn>
              <a:cxn ang="0">
                <a:pos x="T2" y="T3"/>
              </a:cxn>
              <a:cxn ang="0">
                <a:pos x="T4" y="T5"/>
              </a:cxn>
              <a:cxn ang="0">
                <a:pos x="T6" y="T7"/>
              </a:cxn>
              <a:cxn ang="0">
                <a:pos x="T8" y="T9"/>
              </a:cxn>
              <a:cxn ang="0">
                <a:pos x="T10" y="T11"/>
              </a:cxn>
              <a:cxn ang="0">
                <a:pos x="T12" y="T13"/>
              </a:cxn>
            </a:cxnLst>
            <a:rect l="0" t="0" r="r" b="b"/>
            <a:pathLst>
              <a:path w="2234" h="3170">
                <a:moveTo>
                  <a:pt x="0" y="1616"/>
                </a:moveTo>
                <a:lnTo>
                  <a:pt x="1615" y="0"/>
                </a:lnTo>
                <a:lnTo>
                  <a:pt x="2234" y="620"/>
                </a:lnTo>
                <a:lnTo>
                  <a:pt x="1239" y="1616"/>
                </a:lnTo>
                <a:lnTo>
                  <a:pt x="2174" y="2551"/>
                </a:lnTo>
                <a:lnTo>
                  <a:pt x="1555" y="3170"/>
                </a:lnTo>
                <a:lnTo>
                  <a:pt x="0" y="161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TextBox 10"/>
          <p:cNvSpPr txBox="1"/>
          <p:nvPr/>
        </p:nvSpPr>
        <p:spPr>
          <a:xfrm>
            <a:off x="3400135" y="3060522"/>
            <a:ext cx="1584176" cy="1200329"/>
          </a:xfrm>
          <a:prstGeom prst="rect">
            <a:avLst/>
          </a:prstGeom>
          <a:noFill/>
        </p:spPr>
        <p:txBody>
          <a:bodyPr wrap="square" rtlCol="0">
            <a:spAutoFit/>
          </a:bodyPr>
          <a:lstStyle/>
          <a:p>
            <a:pPr algn="ctr"/>
            <a:r>
              <a:rPr lang="zh-CN" altLang="en-US" dirty="0" smtClean="0">
                <a:solidFill>
                  <a:schemeClr val="tx2"/>
                </a:solidFill>
                <a:latin typeface="+mn-ea"/>
                <a:ea typeface="+mn-ea"/>
              </a:rPr>
              <a:t>竞争对手主要犯了四个错误，给我们留下了机会</a:t>
            </a:r>
            <a:endParaRPr lang="zh-CN" altLang="en-US" dirty="0">
              <a:solidFill>
                <a:schemeClr val="tx2"/>
              </a:solidFill>
              <a:latin typeface="+mn-ea"/>
              <a:ea typeface="+mn-ea"/>
            </a:endParaRPr>
          </a:p>
        </p:txBody>
      </p:sp>
      <p:sp>
        <p:nvSpPr>
          <p:cNvPr id="12" name="矩形 16"/>
          <p:cNvSpPr>
            <a:spLocks noChangeArrowheads="1"/>
          </p:cNvSpPr>
          <p:nvPr/>
        </p:nvSpPr>
        <p:spPr bwMode="auto">
          <a:xfrm>
            <a:off x="6218812" y="3344446"/>
            <a:ext cx="146374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buClr>
                <a:srgbClr val="F2F2F2"/>
              </a:buClr>
            </a:pPr>
            <a:r>
              <a:rPr lang="zh-CN" altLang="en-US" sz="1600" dirty="0">
                <a:solidFill>
                  <a:schemeClr val="tx2"/>
                </a:solidFill>
                <a:latin typeface="微软雅黑" pitchFamily="34" charset="-122"/>
                <a:ea typeface="微软雅黑" pitchFamily="34" charset="-122"/>
                <a:sym typeface="微软雅黑" pitchFamily="34" charset="-122"/>
              </a:rPr>
              <a:t>这里输入简要的文字说明这里输入简要</a:t>
            </a:r>
            <a:r>
              <a:rPr lang="zh-CN" altLang="en-US" sz="1600" dirty="0" smtClean="0">
                <a:solidFill>
                  <a:schemeClr val="tx2"/>
                </a:solidFill>
                <a:latin typeface="微软雅黑" pitchFamily="34" charset="-122"/>
                <a:ea typeface="微软雅黑" pitchFamily="34" charset="-122"/>
                <a:sym typeface="微软雅黑" pitchFamily="34" charset="-122"/>
              </a:rPr>
              <a:t>的说明</a:t>
            </a:r>
            <a:endParaRPr lang="en-US" altLang="zh-CN" sz="1600" dirty="0">
              <a:solidFill>
                <a:schemeClr val="tx2"/>
              </a:solidFill>
              <a:latin typeface="微软雅黑" pitchFamily="34" charset="-122"/>
              <a:ea typeface="微软雅黑" pitchFamily="34" charset="-122"/>
              <a:sym typeface="微软雅黑" pitchFamily="34" charset="-122"/>
            </a:endParaRPr>
          </a:p>
        </p:txBody>
      </p:sp>
      <p:sp>
        <p:nvSpPr>
          <p:cNvPr id="13" name="文本框 25"/>
          <p:cNvSpPr>
            <a:spLocks noChangeArrowheads="1"/>
          </p:cNvSpPr>
          <p:nvPr/>
        </p:nvSpPr>
        <p:spPr bwMode="auto">
          <a:xfrm>
            <a:off x="6306100" y="2942809"/>
            <a:ext cx="2017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dirty="0" smtClean="0">
                <a:solidFill>
                  <a:schemeClr val="tx2"/>
                </a:solidFill>
                <a:latin typeface="+mn-ea"/>
                <a:ea typeface="+mn-ea"/>
              </a:rPr>
              <a:t>■</a:t>
            </a:r>
            <a:r>
              <a:rPr lang="zh-CN" altLang="en-US" b="1" dirty="0" smtClean="0">
                <a:solidFill>
                  <a:schemeClr val="tx2"/>
                </a:solidFill>
                <a:latin typeface="+mn-ea"/>
                <a:ea typeface="+mn-ea"/>
              </a:rPr>
              <a:t>失误一</a:t>
            </a:r>
            <a:endParaRPr lang="zh-CN" altLang="en-US" b="1" dirty="0">
              <a:solidFill>
                <a:schemeClr val="tx2"/>
              </a:solidFill>
              <a:latin typeface="+mn-ea"/>
              <a:ea typeface="+mn-ea"/>
            </a:endParaRPr>
          </a:p>
        </p:txBody>
      </p:sp>
      <p:sp>
        <p:nvSpPr>
          <p:cNvPr id="14" name="矩形 16"/>
          <p:cNvSpPr>
            <a:spLocks noChangeArrowheads="1"/>
          </p:cNvSpPr>
          <p:nvPr/>
        </p:nvSpPr>
        <p:spPr bwMode="auto">
          <a:xfrm>
            <a:off x="606250" y="3255545"/>
            <a:ext cx="13876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buClr>
                <a:srgbClr val="F2F2F2"/>
              </a:buClr>
            </a:pPr>
            <a:r>
              <a:rPr lang="zh-CN" altLang="en-US" sz="1600" dirty="0">
                <a:solidFill>
                  <a:schemeClr val="tx2"/>
                </a:solidFill>
                <a:latin typeface="微软雅黑" pitchFamily="34" charset="-122"/>
                <a:ea typeface="微软雅黑" pitchFamily="34" charset="-122"/>
                <a:sym typeface="微软雅黑" pitchFamily="34" charset="-122"/>
              </a:rPr>
              <a:t>这里输入简要的文字说明这里输入简要</a:t>
            </a:r>
            <a:r>
              <a:rPr lang="zh-CN" altLang="en-US" sz="1600" dirty="0" smtClean="0">
                <a:solidFill>
                  <a:schemeClr val="tx2"/>
                </a:solidFill>
                <a:latin typeface="微软雅黑" pitchFamily="34" charset="-122"/>
                <a:ea typeface="微软雅黑" pitchFamily="34" charset="-122"/>
                <a:sym typeface="微软雅黑" pitchFamily="34" charset="-122"/>
              </a:rPr>
              <a:t>的说明</a:t>
            </a:r>
            <a:endParaRPr lang="en-US" altLang="zh-CN" sz="1600" dirty="0">
              <a:solidFill>
                <a:schemeClr val="tx2"/>
              </a:solidFill>
              <a:latin typeface="微软雅黑" pitchFamily="34" charset="-122"/>
              <a:ea typeface="微软雅黑" pitchFamily="34" charset="-122"/>
              <a:sym typeface="微软雅黑" pitchFamily="34" charset="-122"/>
            </a:endParaRPr>
          </a:p>
        </p:txBody>
      </p:sp>
      <p:sp>
        <p:nvSpPr>
          <p:cNvPr id="15" name="文本框 25"/>
          <p:cNvSpPr>
            <a:spLocks noChangeArrowheads="1"/>
          </p:cNvSpPr>
          <p:nvPr/>
        </p:nvSpPr>
        <p:spPr bwMode="auto">
          <a:xfrm>
            <a:off x="705706" y="2853908"/>
            <a:ext cx="2017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dirty="0" smtClean="0">
                <a:solidFill>
                  <a:schemeClr val="tx2"/>
                </a:solidFill>
                <a:latin typeface="+mn-ea"/>
                <a:ea typeface="+mn-ea"/>
              </a:rPr>
              <a:t>■</a:t>
            </a:r>
            <a:r>
              <a:rPr lang="zh-CN" altLang="en-US" b="1" dirty="0" smtClean="0">
                <a:solidFill>
                  <a:schemeClr val="tx2"/>
                </a:solidFill>
                <a:latin typeface="+mn-ea"/>
                <a:ea typeface="+mn-ea"/>
              </a:rPr>
              <a:t>失误二</a:t>
            </a:r>
            <a:endParaRPr lang="zh-CN" altLang="en-US" b="1" dirty="0">
              <a:solidFill>
                <a:schemeClr val="tx2"/>
              </a:solidFill>
              <a:latin typeface="+mn-ea"/>
              <a:ea typeface="+mn-ea"/>
            </a:endParaRPr>
          </a:p>
        </p:txBody>
      </p:sp>
      <p:sp>
        <p:nvSpPr>
          <p:cNvPr id="16" name="矩形 15"/>
          <p:cNvSpPr>
            <a:spLocks noChangeArrowheads="1"/>
          </p:cNvSpPr>
          <p:nvPr/>
        </p:nvSpPr>
        <p:spPr bwMode="auto">
          <a:xfrm>
            <a:off x="1961311" y="6017796"/>
            <a:ext cx="43447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buClr>
                <a:srgbClr val="F2F2F2"/>
              </a:buClr>
            </a:pPr>
            <a:r>
              <a:rPr lang="zh-CN" altLang="en-US" sz="1600" dirty="0">
                <a:solidFill>
                  <a:schemeClr val="tx2"/>
                </a:solidFill>
                <a:latin typeface="微软雅黑" pitchFamily="34" charset="-122"/>
                <a:ea typeface="微软雅黑" pitchFamily="34" charset="-122"/>
                <a:sym typeface="微软雅黑" pitchFamily="34" charset="-122"/>
              </a:rPr>
              <a:t>这里输入简要的文字说明这里输入简要</a:t>
            </a:r>
            <a:r>
              <a:rPr lang="zh-CN" altLang="en-US" sz="1600" dirty="0" smtClean="0">
                <a:solidFill>
                  <a:schemeClr val="tx2"/>
                </a:solidFill>
                <a:latin typeface="微软雅黑" pitchFamily="34" charset="-122"/>
                <a:ea typeface="微软雅黑" pitchFamily="34" charset="-122"/>
                <a:sym typeface="微软雅黑" pitchFamily="34" charset="-122"/>
              </a:rPr>
              <a:t>的说明</a:t>
            </a:r>
            <a:endParaRPr lang="en-US" altLang="zh-CN" sz="1600" dirty="0">
              <a:solidFill>
                <a:schemeClr val="tx2"/>
              </a:solidFill>
              <a:latin typeface="微软雅黑" pitchFamily="34" charset="-122"/>
              <a:ea typeface="微软雅黑" pitchFamily="34" charset="-122"/>
              <a:sym typeface="微软雅黑" pitchFamily="34" charset="-122"/>
            </a:endParaRPr>
          </a:p>
        </p:txBody>
      </p:sp>
      <p:sp>
        <p:nvSpPr>
          <p:cNvPr id="17" name="文本框 25"/>
          <p:cNvSpPr>
            <a:spLocks noChangeArrowheads="1"/>
          </p:cNvSpPr>
          <p:nvPr/>
        </p:nvSpPr>
        <p:spPr bwMode="auto">
          <a:xfrm>
            <a:off x="3060038" y="5647909"/>
            <a:ext cx="2017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b="1" dirty="0" smtClean="0">
                <a:solidFill>
                  <a:schemeClr val="tx2"/>
                </a:solidFill>
                <a:latin typeface="+mn-ea"/>
                <a:ea typeface="+mn-ea"/>
              </a:rPr>
              <a:t>■</a:t>
            </a:r>
            <a:r>
              <a:rPr lang="zh-CN" altLang="en-US" b="1" dirty="0" smtClean="0">
                <a:solidFill>
                  <a:schemeClr val="tx2"/>
                </a:solidFill>
                <a:latin typeface="+mn-ea"/>
                <a:ea typeface="+mn-ea"/>
              </a:rPr>
              <a:t>失误四</a:t>
            </a:r>
            <a:endParaRPr lang="zh-CN" altLang="en-US" b="1" dirty="0">
              <a:solidFill>
                <a:schemeClr val="tx2"/>
              </a:solidFill>
              <a:latin typeface="+mn-ea"/>
              <a:ea typeface="+mn-ea"/>
            </a:endParaRPr>
          </a:p>
        </p:txBody>
      </p:sp>
      <p:sp>
        <p:nvSpPr>
          <p:cNvPr id="18" name="矩形 17"/>
          <p:cNvSpPr>
            <a:spLocks noChangeArrowheads="1"/>
          </p:cNvSpPr>
          <p:nvPr/>
        </p:nvSpPr>
        <p:spPr bwMode="auto">
          <a:xfrm>
            <a:off x="1973040" y="1208673"/>
            <a:ext cx="42503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buClr>
                <a:srgbClr val="F2F2F2"/>
              </a:buClr>
            </a:pPr>
            <a:r>
              <a:rPr lang="zh-CN" altLang="en-US" sz="1600" dirty="0">
                <a:solidFill>
                  <a:schemeClr val="tx2"/>
                </a:solidFill>
                <a:latin typeface="微软雅黑" pitchFamily="34" charset="-122"/>
                <a:ea typeface="微软雅黑" pitchFamily="34" charset="-122"/>
                <a:sym typeface="微软雅黑" pitchFamily="34" charset="-122"/>
              </a:rPr>
              <a:t>这里输入简要的文字说明这里输入简要</a:t>
            </a:r>
            <a:r>
              <a:rPr lang="zh-CN" altLang="en-US" sz="1600" dirty="0" smtClean="0">
                <a:solidFill>
                  <a:schemeClr val="tx2"/>
                </a:solidFill>
                <a:latin typeface="微软雅黑" pitchFamily="34" charset="-122"/>
                <a:ea typeface="微软雅黑" pitchFamily="34" charset="-122"/>
                <a:sym typeface="微软雅黑" pitchFamily="34" charset="-122"/>
              </a:rPr>
              <a:t>的说明</a:t>
            </a:r>
            <a:endParaRPr lang="en-US" altLang="zh-CN" sz="1600" dirty="0">
              <a:solidFill>
                <a:schemeClr val="tx2"/>
              </a:solidFill>
              <a:latin typeface="微软雅黑" pitchFamily="34" charset="-122"/>
              <a:ea typeface="微软雅黑" pitchFamily="34" charset="-122"/>
              <a:sym typeface="微软雅黑" pitchFamily="34" charset="-122"/>
            </a:endParaRPr>
          </a:p>
        </p:txBody>
      </p:sp>
      <p:sp>
        <p:nvSpPr>
          <p:cNvPr id="19" name="文本框 25"/>
          <p:cNvSpPr>
            <a:spLocks noChangeArrowheads="1"/>
          </p:cNvSpPr>
          <p:nvPr/>
        </p:nvSpPr>
        <p:spPr bwMode="auto">
          <a:xfrm>
            <a:off x="3096550" y="838786"/>
            <a:ext cx="1758674"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b="1" dirty="0" smtClean="0">
                <a:solidFill>
                  <a:schemeClr val="tx2"/>
                </a:solidFill>
                <a:latin typeface="+mn-ea"/>
                <a:ea typeface="+mn-ea"/>
              </a:rPr>
              <a:t>■</a:t>
            </a:r>
            <a:r>
              <a:rPr lang="zh-CN" altLang="en-US" b="1" dirty="0" smtClean="0">
                <a:solidFill>
                  <a:schemeClr val="tx2"/>
                </a:solidFill>
                <a:latin typeface="+mn-ea"/>
                <a:ea typeface="+mn-ea"/>
              </a:rPr>
              <a:t>失误三</a:t>
            </a:r>
            <a:endParaRPr lang="zh-CN" altLang="en-US" b="1" dirty="0">
              <a:solidFill>
                <a:schemeClr val="tx2"/>
              </a:solidFill>
              <a:latin typeface="+mn-ea"/>
              <a:ea typeface="+mn-ea"/>
            </a:endParaRPr>
          </a:p>
        </p:txBody>
      </p:sp>
    </p:spTree>
    <p:extLst>
      <p:ext uri="{BB962C8B-B14F-4D97-AF65-F5344CB8AC3E}">
        <p14:creationId xmlns:p14="http://schemas.microsoft.com/office/powerpoint/2010/main" val="2169707121"/>
      </p:ext>
    </p:extLst>
  </p:cSld>
  <p:clrMapOvr>
    <a:masterClrMapping/>
  </p:clrMapOvr>
  <p:transition spd="slow" advTm="6158">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1440"/>
                                </p:stCondLst>
                                <p:childTnLst>
                                  <p:par>
                                    <p:cTn id="18" presetID="22" presetClass="entr" presetSubtype="2"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right)">
                                          <p:cBhvr>
                                            <p:cTn id="20" dur="500"/>
                                            <p:tgtEl>
                                              <p:spTgt spid="2"/>
                                            </p:tgtEl>
                                          </p:cBhvr>
                                        </p:animEffect>
                                      </p:childTnLst>
                                    </p:cTn>
                                  </p:par>
                                </p:childTnLst>
                              </p:cTn>
                            </p:par>
                            <p:par>
                              <p:cTn id="21" fill="hold">
                                <p:stCondLst>
                                  <p:cond delay="1940"/>
                                </p:stCondLst>
                                <p:childTnLst>
                                  <p:par>
                                    <p:cTn id="22" presetID="2" presetClass="entr" presetSubtype="8" fill="hold" grpId="0" nodeType="afterEffect" p14:presetBounceEnd="20000">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14:bounceEnd="20000">
                                          <p:cBhvr additive="base">
                                            <p:cTn id="24" dur="500" fill="hold"/>
                                            <p:tgtEl>
                                              <p:spTgt spid="7"/>
                                            </p:tgtEl>
                                            <p:attrNameLst>
                                              <p:attrName>ppt_x</p:attrName>
                                            </p:attrNameLst>
                                          </p:cBhvr>
                                          <p:tavLst>
                                            <p:tav tm="0">
                                              <p:val>
                                                <p:strVal val="0-#ppt_w/2"/>
                                              </p:val>
                                            </p:tav>
                                            <p:tav tm="100000">
                                              <p:val>
                                                <p:strVal val="#ppt_x"/>
                                              </p:val>
                                            </p:tav>
                                          </p:tavLst>
                                        </p:anim>
                                        <p:anim calcmode="lin" valueType="num" p14:bounceEnd="20000">
                                          <p:cBhvr additive="base">
                                            <p:cTn id="25" dur="500" fill="hold"/>
                                            <p:tgtEl>
                                              <p:spTgt spid="7"/>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14:presetBounceEnd="20000">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14:bounceEnd="20000">
                                          <p:cBhvr additive="base">
                                            <p:cTn id="28" dur="500" fill="hold"/>
                                            <p:tgtEl>
                                              <p:spTgt spid="10"/>
                                            </p:tgtEl>
                                            <p:attrNameLst>
                                              <p:attrName>ppt_x</p:attrName>
                                            </p:attrNameLst>
                                          </p:cBhvr>
                                          <p:tavLst>
                                            <p:tav tm="0">
                                              <p:val>
                                                <p:strVal val="1+#ppt_w/2"/>
                                              </p:val>
                                            </p:tav>
                                            <p:tav tm="100000">
                                              <p:val>
                                                <p:strVal val="#ppt_x"/>
                                              </p:val>
                                            </p:tav>
                                          </p:tavLst>
                                        </p:anim>
                                        <p:anim calcmode="lin" valueType="num" p14:bounceEnd="20000">
                                          <p:cBhvr additive="base">
                                            <p:cTn id="29" dur="500" fill="hold"/>
                                            <p:tgtEl>
                                              <p:spTgt spid="10"/>
                                            </p:tgtEl>
                                            <p:attrNameLst>
                                              <p:attrName>ppt_y</p:attrName>
                                            </p:attrNameLst>
                                          </p:cBhvr>
                                          <p:tavLst>
                                            <p:tav tm="0">
                                              <p:val>
                                                <p:strVal val="#ppt_y"/>
                                              </p:val>
                                            </p:tav>
                                            <p:tav tm="100000">
                                              <p:val>
                                                <p:strVal val="#ppt_y"/>
                                              </p:val>
                                            </p:tav>
                                          </p:tavLst>
                                        </p:anim>
                                      </p:childTnLst>
                                    </p:cTn>
                                  </p:par>
                                </p:childTnLst>
                              </p:cTn>
                            </p:par>
                            <p:par>
                              <p:cTn id="30" fill="hold">
                                <p:stCondLst>
                                  <p:cond delay="2440"/>
                                </p:stCondLst>
                                <p:childTnLst>
                                  <p:par>
                                    <p:cTn id="31" presetID="2" presetClass="entr" presetSubtype="4" fill="hold" grpId="0" nodeType="afterEffect" p14:presetBounceEnd="20000">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14:bounceEnd="20000">
                                          <p:cBhvr additive="base">
                                            <p:cTn id="33" dur="500" fill="hold"/>
                                            <p:tgtEl>
                                              <p:spTgt spid="8"/>
                                            </p:tgtEl>
                                            <p:attrNameLst>
                                              <p:attrName>ppt_x</p:attrName>
                                            </p:attrNameLst>
                                          </p:cBhvr>
                                          <p:tavLst>
                                            <p:tav tm="0">
                                              <p:val>
                                                <p:strVal val="#ppt_x"/>
                                              </p:val>
                                            </p:tav>
                                            <p:tav tm="100000">
                                              <p:val>
                                                <p:strVal val="#ppt_x"/>
                                              </p:val>
                                            </p:tav>
                                          </p:tavLst>
                                        </p:anim>
                                        <p:anim calcmode="lin" valueType="num" p14:bounceEnd="20000">
                                          <p:cBhvr additive="base">
                                            <p:cTn id="34" dur="5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1" fill="hold" grpId="0" nodeType="withEffect" p14:presetBounceEnd="20000">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14:bounceEnd="20000">
                                          <p:cBhvr additive="base">
                                            <p:cTn id="37" dur="500" fill="hold"/>
                                            <p:tgtEl>
                                              <p:spTgt spid="9"/>
                                            </p:tgtEl>
                                            <p:attrNameLst>
                                              <p:attrName>ppt_x</p:attrName>
                                            </p:attrNameLst>
                                          </p:cBhvr>
                                          <p:tavLst>
                                            <p:tav tm="0">
                                              <p:val>
                                                <p:strVal val="#ppt_x"/>
                                              </p:val>
                                            </p:tav>
                                            <p:tav tm="100000">
                                              <p:val>
                                                <p:strVal val="#ppt_x"/>
                                              </p:val>
                                            </p:tav>
                                          </p:tavLst>
                                        </p:anim>
                                        <p:anim calcmode="lin" valueType="num" p14:bounceEnd="20000">
                                          <p:cBhvr additive="base">
                                            <p:cTn id="38" dur="500" fill="hold"/>
                                            <p:tgtEl>
                                              <p:spTgt spid="9"/>
                                            </p:tgtEl>
                                            <p:attrNameLst>
                                              <p:attrName>ppt_y</p:attrName>
                                            </p:attrNameLst>
                                          </p:cBhvr>
                                          <p:tavLst>
                                            <p:tav tm="0">
                                              <p:val>
                                                <p:strVal val="0-#ppt_h/2"/>
                                              </p:val>
                                            </p:tav>
                                            <p:tav tm="100000">
                                              <p:val>
                                                <p:strVal val="#ppt_y"/>
                                              </p:val>
                                            </p:tav>
                                          </p:tavLst>
                                        </p:anim>
                                      </p:childTnLst>
                                    </p:cTn>
                                  </p:par>
                                </p:childTnLst>
                              </p:cTn>
                            </p:par>
                            <p:par>
                              <p:cTn id="39" fill="hold">
                                <p:stCondLst>
                                  <p:cond delay="2940"/>
                                </p:stCondLst>
                                <p:childTnLst>
                                  <p:par>
                                    <p:cTn id="40" presetID="31"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1000" fill="hold"/>
                                            <p:tgtEl>
                                              <p:spTgt spid="11"/>
                                            </p:tgtEl>
                                            <p:attrNameLst>
                                              <p:attrName>ppt_w</p:attrName>
                                            </p:attrNameLst>
                                          </p:cBhvr>
                                          <p:tavLst>
                                            <p:tav tm="0">
                                              <p:val>
                                                <p:fltVal val="0"/>
                                              </p:val>
                                            </p:tav>
                                            <p:tav tm="100000">
                                              <p:val>
                                                <p:strVal val="#ppt_w"/>
                                              </p:val>
                                            </p:tav>
                                          </p:tavLst>
                                        </p:anim>
                                        <p:anim calcmode="lin" valueType="num">
                                          <p:cBhvr>
                                            <p:cTn id="43" dur="1000" fill="hold"/>
                                            <p:tgtEl>
                                              <p:spTgt spid="11"/>
                                            </p:tgtEl>
                                            <p:attrNameLst>
                                              <p:attrName>ppt_h</p:attrName>
                                            </p:attrNameLst>
                                          </p:cBhvr>
                                          <p:tavLst>
                                            <p:tav tm="0">
                                              <p:val>
                                                <p:fltVal val="0"/>
                                              </p:val>
                                            </p:tav>
                                            <p:tav tm="100000">
                                              <p:val>
                                                <p:strVal val="#ppt_h"/>
                                              </p:val>
                                            </p:tav>
                                          </p:tavLst>
                                        </p:anim>
                                        <p:anim calcmode="lin" valueType="num">
                                          <p:cBhvr>
                                            <p:cTn id="44" dur="1000" fill="hold"/>
                                            <p:tgtEl>
                                              <p:spTgt spid="11"/>
                                            </p:tgtEl>
                                            <p:attrNameLst>
                                              <p:attrName>style.rotation</p:attrName>
                                            </p:attrNameLst>
                                          </p:cBhvr>
                                          <p:tavLst>
                                            <p:tav tm="0">
                                              <p:val>
                                                <p:fltVal val="90"/>
                                              </p:val>
                                            </p:tav>
                                            <p:tav tm="100000">
                                              <p:val>
                                                <p:fltVal val="0"/>
                                              </p:val>
                                            </p:tav>
                                          </p:tavLst>
                                        </p:anim>
                                        <p:animEffect transition="in" filter="fade">
                                          <p:cBhvr>
                                            <p:cTn id="45" dur="1000"/>
                                            <p:tgtEl>
                                              <p:spTgt spid="11"/>
                                            </p:tgtEl>
                                          </p:cBhvr>
                                        </p:animEffect>
                                      </p:childTnLst>
                                    </p:cTn>
                                  </p:par>
                                </p:childTnLst>
                              </p:cTn>
                            </p:par>
                            <p:par>
                              <p:cTn id="46" fill="hold">
                                <p:stCondLst>
                                  <p:cond delay="3940"/>
                                </p:stCondLst>
                                <p:childTnLst>
                                  <p:par>
                                    <p:cTn id="47" presetID="31"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300" fill="hold"/>
                                            <p:tgtEl>
                                              <p:spTgt spid="15"/>
                                            </p:tgtEl>
                                            <p:attrNameLst>
                                              <p:attrName>ppt_w</p:attrName>
                                            </p:attrNameLst>
                                          </p:cBhvr>
                                          <p:tavLst>
                                            <p:tav tm="0">
                                              <p:val>
                                                <p:fltVal val="0"/>
                                              </p:val>
                                            </p:tav>
                                            <p:tav tm="100000">
                                              <p:val>
                                                <p:strVal val="#ppt_w"/>
                                              </p:val>
                                            </p:tav>
                                          </p:tavLst>
                                        </p:anim>
                                        <p:anim calcmode="lin" valueType="num">
                                          <p:cBhvr>
                                            <p:cTn id="50" dur="300" fill="hold"/>
                                            <p:tgtEl>
                                              <p:spTgt spid="15"/>
                                            </p:tgtEl>
                                            <p:attrNameLst>
                                              <p:attrName>ppt_h</p:attrName>
                                            </p:attrNameLst>
                                          </p:cBhvr>
                                          <p:tavLst>
                                            <p:tav tm="0">
                                              <p:val>
                                                <p:fltVal val="0"/>
                                              </p:val>
                                            </p:tav>
                                            <p:tav tm="100000">
                                              <p:val>
                                                <p:strVal val="#ppt_h"/>
                                              </p:val>
                                            </p:tav>
                                          </p:tavLst>
                                        </p:anim>
                                        <p:anim calcmode="lin" valueType="num">
                                          <p:cBhvr>
                                            <p:cTn id="51" dur="300" fill="hold"/>
                                            <p:tgtEl>
                                              <p:spTgt spid="15"/>
                                            </p:tgtEl>
                                            <p:attrNameLst>
                                              <p:attrName>style.rotation</p:attrName>
                                            </p:attrNameLst>
                                          </p:cBhvr>
                                          <p:tavLst>
                                            <p:tav tm="0">
                                              <p:val>
                                                <p:fltVal val="90"/>
                                              </p:val>
                                            </p:tav>
                                            <p:tav tm="100000">
                                              <p:val>
                                                <p:fltVal val="0"/>
                                              </p:val>
                                            </p:tav>
                                          </p:tavLst>
                                        </p:anim>
                                        <p:animEffect transition="in" filter="fade">
                                          <p:cBhvr>
                                            <p:cTn id="52" dur="300"/>
                                            <p:tgtEl>
                                              <p:spTgt spid="15"/>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300" fill="hold"/>
                                            <p:tgtEl>
                                              <p:spTgt spid="13"/>
                                            </p:tgtEl>
                                            <p:attrNameLst>
                                              <p:attrName>ppt_w</p:attrName>
                                            </p:attrNameLst>
                                          </p:cBhvr>
                                          <p:tavLst>
                                            <p:tav tm="0">
                                              <p:val>
                                                <p:fltVal val="0"/>
                                              </p:val>
                                            </p:tav>
                                            <p:tav tm="100000">
                                              <p:val>
                                                <p:strVal val="#ppt_w"/>
                                              </p:val>
                                            </p:tav>
                                          </p:tavLst>
                                        </p:anim>
                                        <p:anim calcmode="lin" valueType="num">
                                          <p:cBhvr>
                                            <p:cTn id="56" dur="300" fill="hold"/>
                                            <p:tgtEl>
                                              <p:spTgt spid="13"/>
                                            </p:tgtEl>
                                            <p:attrNameLst>
                                              <p:attrName>ppt_h</p:attrName>
                                            </p:attrNameLst>
                                          </p:cBhvr>
                                          <p:tavLst>
                                            <p:tav tm="0">
                                              <p:val>
                                                <p:fltVal val="0"/>
                                              </p:val>
                                            </p:tav>
                                            <p:tav tm="100000">
                                              <p:val>
                                                <p:strVal val="#ppt_h"/>
                                              </p:val>
                                            </p:tav>
                                          </p:tavLst>
                                        </p:anim>
                                        <p:anim calcmode="lin" valueType="num">
                                          <p:cBhvr>
                                            <p:cTn id="57" dur="300" fill="hold"/>
                                            <p:tgtEl>
                                              <p:spTgt spid="13"/>
                                            </p:tgtEl>
                                            <p:attrNameLst>
                                              <p:attrName>style.rotation</p:attrName>
                                            </p:attrNameLst>
                                          </p:cBhvr>
                                          <p:tavLst>
                                            <p:tav tm="0">
                                              <p:val>
                                                <p:fltVal val="90"/>
                                              </p:val>
                                            </p:tav>
                                            <p:tav tm="100000">
                                              <p:val>
                                                <p:fltVal val="0"/>
                                              </p:val>
                                            </p:tav>
                                          </p:tavLst>
                                        </p:anim>
                                        <p:animEffect transition="in" filter="fade">
                                          <p:cBhvr>
                                            <p:cTn id="58" dur="300"/>
                                            <p:tgtEl>
                                              <p:spTgt spid="13"/>
                                            </p:tgtEl>
                                          </p:cBhvr>
                                        </p:animEffect>
                                      </p:childTnLst>
                                    </p:cTn>
                                  </p:par>
                                </p:childTnLst>
                              </p:cTn>
                            </p:par>
                            <p:par>
                              <p:cTn id="59" fill="hold">
                                <p:stCondLst>
                                  <p:cond delay="4240"/>
                                </p:stCondLst>
                                <p:childTnLst>
                                  <p:par>
                                    <p:cTn id="60" presetID="22" presetClass="entr" presetSubtype="1"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up)">
                                          <p:cBhvr>
                                            <p:cTn id="62" dur="500"/>
                                            <p:tgtEl>
                                              <p:spTgt spid="12"/>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up)">
                                          <p:cBhvr>
                                            <p:cTn id="65" dur="500"/>
                                            <p:tgtEl>
                                              <p:spTgt spid="14"/>
                                            </p:tgtEl>
                                          </p:cBhvr>
                                        </p:animEffect>
                                      </p:childTnLst>
                                    </p:cTn>
                                  </p:par>
                                </p:childTnLst>
                              </p:cTn>
                            </p:par>
                            <p:par>
                              <p:cTn id="66" fill="hold">
                                <p:stCondLst>
                                  <p:cond delay="4740"/>
                                </p:stCondLst>
                                <p:childTnLst>
                                  <p:par>
                                    <p:cTn id="67" presetID="31" presetClass="entr" presetSubtype="0"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p:cTn id="69" dur="300" fill="hold"/>
                                            <p:tgtEl>
                                              <p:spTgt spid="19"/>
                                            </p:tgtEl>
                                            <p:attrNameLst>
                                              <p:attrName>ppt_w</p:attrName>
                                            </p:attrNameLst>
                                          </p:cBhvr>
                                          <p:tavLst>
                                            <p:tav tm="0">
                                              <p:val>
                                                <p:fltVal val="0"/>
                                              </p:val>
                                            </p:tav>
                                            <p:tav tm="100000">
                                              <p:val>
                                                <p:strVal val="#ppt_w"/>
                                              </p:val>
                                            </p:tav>
                                          </p:tavLst>
                                        </p:anim>
                                        <p:anim calcmode="lin" valueType="num">
                                          <p:cBhvr>
                                            <p:cTn id="70" dur="300" fill="hold"/>
                                            <p:tgtEl>
                                              <p:spTgt spid="19"/>
                                            </p:tgtEl>
                                            <p:attrNameLst>
                                              <p:attrName>ppt_h</p:attrName>
                                            </p:attrNameLst>
                                          </p:cBhvr>
                                          <p:tavLst>
                                            <p:tav tm="0">
                                              <p:val>
                                                <p:fltVal val="0"/>
                                              </p:val>
                                            </p:tav>
                                            <p:tav tm="100000">
                                              <p:val>
                                                <p:strVal val="#ppt_h"/>
                                              </p:val>
                                            </p:tav>
                                          </p:tavLst>
                                        </p:anim>
                                        <p:anim calcmode="lin" valueType="num">
                                          <p:cBhvr>
                                            <p:cTn id="71" dur="300" fill="hold"/>
                                            <p:tgtEl>
                                              <p:spTgt spid="19"/>
                                            </p:tgtEl>
                                            <p:attrNameLst>
                                              <p:attrName>style.rotation</p:attrName>
                                            </p:attrNameLst>
                                          </p:cBhvr>
                                          <p:tavLst>
                                            <p:tav tm="0">
                                              <p:val>
                                                <p:fltVal val="90"/>
                                              </p:val>
                                            </p:tav>
                                            <p:tav tm="100000">
                                              <p:val>
                                                <p:fltVal val="0"/>
                                              </p:val>
                                            </p:tav>
                                          </p:tavLst>
                                        </p:anim>
                                        <p:animEffect transition="in" filter="fade">
                                          <p:cBhvr>
                                            <p:cTn id="72" dur="300"/>
                                            <p:tgtEl>
                                              <p:spTgt spid="19"/>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7"/>
                                            </p:tgtEl>
                                            <p:attrNameLst>
                                              <p:attrName>style.visibility</p:attrName>
                                            </p:attrNameLst>
                                          </p:cBhvr>
                                          <p:to>
                                            <p:strVal val="visible"/>
                                          </p:to>
                                        </p:set>
                                        <p:anim calcmode="lin" valueType="num">
                                          <p:cBhvr>
                                            <p:cTn id="75" dur="300" fill="hold"/>
                                            <p:tgtEl>
                                              <p:spTgt spid="17"/>
                                            </p:tgtEl>
                                            <p:attrNameLst>
                                              <p:attrName>ppt_w</p:attrName>
                                            </p:attrNameLst>
                                          </p:cBhvr>
                                          <p:tavLst>
                                            <p:tav tm="0">
                                              <p:val>
                                                <p:fltVal val="0"/>
                                              </p:val>
                                            </p:tav>
                                            <p:tav tm="100000">
                                              <p:val>
                                                <p:strVal val="#ppt_w"/>
                                              </p:val>
                                            </p:tav>
                                          </p:tavLst>
                                        </p:anim>
                                        <p:anim calcmode="lin" valueType="num">
                                          <p:cBhvr>
                                            <p:cTn id="76" dur="300" fill="hold"/>
                                            <p:tgtEl>
                                              <p:spTgt spid="17"/>
                                            </p:tgtEl>
                                            <p:attrNameLst>
                                              <p:attrName>ppt_h</p:attrName>
                                            </p:attrNameLst>
                                          </p:cBhvr>
                                          <p:tavLst>
                                            <p:tav tm="0">
                                              <p:val>
                                                <p:fltVal val="0"/>
                                              </p:val>
                                            </p:tav>
                                            <p:tav tm="100000">
                                              <p:val>
                                                <p:strVal val="#ppt_h"/>
                                              </p:val>
                                            </p:tav>
                                          </p:tavLst>
                                        </p:anim>
                                        <p:anim calcmode="lin" valueType="num">
                                          <p:cBhvr>
                                            <p:cTn id="77" dur="300" fill="hold"/>
                                            <p:tgtEl>
                                              <p:spTgt spid="17"/>
                                            </p:tgtEl>
                                            <p:attrNameLst>
                                              <p:attrName>style.rotation</p:attrName>
                                            </p:attrNameLst>
                                          </p:cBhvr>
                                          <p:tavLst>
                                            <p:tav tm="0">
                                              <p:val>
                                                <p:fltVal val="90"/>
                                              </p:val>
                                            </p:tav>
                                            <p:tav tm="100000">
                                              <p:val>
                                                <p:fltVal val="0"/>
                                              </p:val>
                                            </p:tav>
                                          </p:tavLst>
                                        </p:anim>
                                        <p:animEffect transition="in" filter="fade">
                                          <p:cBhvr>
                                            <p:cTn id="78" dur="300"/>
                                            <p:tgtEl>
                                              <p:spTgt spid="17"/>
                                            </p:tgtEl>
                                          </p:cBhvr>
                                        </p:animEffect>
                                      </p:childTnLst>
                                    </p:cTn>
                                  </p:par>
                                </p:childTnLst>
                              </p:cTn>
                            </p:par>
                            <p:par>
                              <p:cTn id="79" fill="hold">
                                <p:stCondLst>
                                  <p:cond delay="5040"/>
                                </p:stCondLst>
                                <p:childTnLst>
                                  <p:par>
                                    <p:cTn id="80" presetID="22" presetClass="entr" presetSubtype="8"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left)">
                                          <p:cBhvr>
                                            <p:cTn id="82" dur="500"/>
                                            <p:tgtEl>
                                              <p:spTgt spid="18"/>
                                            </p:tgtEl>
                                          </p:cBhvr>
                                        </p:animEffect>
                                      </p:childTnLst>
                                    </p:cTn>
                                  </p:par>
                                  <p:par>
                                    <p:cTn id="83" presetID="22" presetClass="entr" presetSubtype="2" fill="hold" grpId="0" nodeType="with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wipe(right)">
                                          <p:cBhvr>
                                            <p:cTn id="8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P spid="7" grpId="0" animBg="1"/>
          <p:bldP spid="8" grpId="0" animBg="1"/>
          <p:bldP spid="9" grpId="0" animBg="1"/>
          <p:bldP spid="10" grpId="0" animBg="1"/>
          <p:bldP spid="11" grpId="0"/>
          <p:bldP spid="12" grpId="0"/>
          <p:bldP spid="13" grpId="0"/>
          <p:bldP spid="14" grpId="0"/>
          <p:bldP spid="15" grpId="0"/>
          <p:bldP spid="16" grpId="0"/>
          <p:bldP spid="17" grpId="0"/>
          <p:bldP spid="18" grpId="0"/>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1440"/>
                                </p:stCondLst>
                                <p:childTnLst>
                                  <p:par>
                                    <p:cTn id="18" presetID="22" presetClass="entr" presetSubtype="2"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right)">
                                          <p:cBhvr>
                                            <p:cTn id="20" dur="500"/>
                                            <p:tgtEl>
                                              <p:spTgt spid="2"/>
                                            </p:tgtEl>
                                          </p:cBhvr>
                                        </p:animEffect>
                                      </p:childTnLst>
                                    </p:cTn>
                                  </p:par>
                                </p:childTnLst>
                              </p:cTn>
                            </p:par>
                            <p:par>
                              <p:cTn id="21" fill="hold">
                                <p:stCondLst>
                                  <p:cond delay="1940"/>
                                </p:stCondLst>
                                <p:childTnLst>
                                  <p:par>
                                    <p:cTn id="22" presetID="2" presetClass="entr" presetSubtype="8"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childTnLst>
                              </p:cTn>
                            </p:par>
                            <p:par>
                              <p:cTn id="30" fill="hold">
                                <p:stCondLst>
                                  <p:cond delay="2440"/>
                                </p:stCondLst>
                                <p:childTnLst>
                                  <p:par>
                                    <p:cTn id="31" presetID="2" presetClass="entr" presetSubtype="4"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1"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0-#ppt_h/2"/>
                                              </p:val>
                                            </p:tav>
                                            <p:tav tm="100000">
                                              <p:val>
                                                <p:strVal val="#ppt_y"/>
                                              </p:val>
                                            </p:tav>
                                          </p:tavLst>
                                        </p:anim>
                                      </p:childTnLst>
                                    </p:cTn>
                                  </p:par>
                                </p:childTnLst>
                              </p:cTn>
                            </p:par>
                            <p:par>
                              <p:cTn id="39" fill="hold">
                                <p:stCondLst>
                                  <p:cond delay="2940"/>
                                </p:stCondLst>
                                <p:childTnLst>
                                  <p:par>
                                    <p:cTn id="40" presetID="31"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1000" fill="hold"/>
                                            <p:tgtEl>
                                              <p:spTgt spid="11"/>
                                            </p:tgtEl>
                                            <p:attrNameLst>
                                              <p:attrName>ppt_w</p:attrName>
                                            </p:attrNameLst>
                                          </p:cBhvr>
                                          <p:tavLst>
                                            <p:tav tm="0">
                                              <p:val>
                                                <p:fltVal val="0"/>
                                              </p:val>
                                            </p:tav>
                                            <p:tav tm="100000">
                                              <p:val>
                                                <p:strVal val="#ppt_w"/>
                                              </p:val>
                                            </p:tav>
                                          </p:tavLst>
                                        </p:anim>
                                        <p:anim calcmode="lin" valueType="num">
                                          <p:cBhvr>
                                            <p:cTn id="43" dur="1000" fill="hold"/>
                                            <p:tgtEl>
                                              <p:spTgt spid="11"/>
                                            </p:tgtEl>
                                            <p:attrNameLst>
                                              <p:attrName>ppt_h</p:attrName>
                                            </p:attrNameLst>
                                          </p:cBhvr>
                                          <p:tavLst>
                                            <p:tav tm="0">
                                              <p:val>
                                                <p:fltVal val="0"/>
                                              </p:val>
                                            </p:tav>
                                            <p:tav tm="100000">
                                              <p:val>
                                                <p:strVal val="#ppt_h"/>
                                              </p:val>
                                            </p:tav>
                                          </p:tavLst>
                                        </p:anim>
                                        <p:anim calcmode="lin" valueType="num">
                                          <p:cBhvr>
                                            <p:cTn id="44" dur="1000" fill="hold"/>
                                            <p:tgtEl>
                                              <p:spTgt spid="11"/>
                                            </p:tgtEl>
                                            <p:attrNameLst>
                                              <p:attrName>style.rotation</p:attrName>
                                            </p:attrNameLst>
                                          </p:cBhvr>
                                          <p:tavLst>
                                            <p:tav tm="0">
                                              <p:val>
                                                <p:fltVal val="90"/>
                                              </p:val>
                                            </p:tav>
                                            <p:tav tm="100000">
                                              <p:val>
                                                <p:fltVal val="0"/>
                                              </p:val>
                                            </p:tav>
                                          </p:tavLst>
                                        </p:anim>
                                        <p:animEffect transition="in" filter="fade">
                                          <p:cBhvr>
                                            <p:cTn id="45" dur="1000"/>
                                            <p:tgtEl>
                                              <p:spTgt spid="11"/>
                                            </p:tgtEl>
                                          </p:cBhvr>
                                        </p:animEffect>
                                      </p:childTnLst>
                                    </p:cTn>
                                  </p:par>
                                </p:childTnLst>
                              </p:cTn>
                            </p:par>
                            <p:par>
                              <p:cTn id="46" fill="hold">
                                <p:stCondLst>
                                  <p:cond delay="3940"/>
                                </p:stCondLst>
                                <p:childTnLst>
                                  <p:par>
                                    <p:cTn id="47" presetID="31"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300" fill="hold"/>
                                            <p:tgtEl>
                                              <p:spTgt spid="15"/>
                                            </p:tgtEl>
                                            <p:attrNameLst>
                                              <p:attrName>ppt_w</p:attrName>
                                            </p:attrNameLst>
                                          </p:cBhvr>
                                          <p:tavLst>
                                            <p:tav tm="0">
                                              <p:val>
                                                <p:fltVal val="0"/>
                                              </p:val>
                                            </p:tav>
                                            <p:tav tm="100000">
                                              <p:val>
                                                <p:strVal val="#ppt_w"/>
                                              </p:val>
                                            </p:tav>
                                          </p:tavLst>
                                        </p:anim>
                                        <p:anim calcmode="lin" valueType="num">
                                          <p:cBhvr>
                                            <p:cTn id="50" dur="300" fill="hold"/>
                                            <p:tgtEl>
                                              <p:spTgt spid="15"/>
                                            </p:tgtEl>
                                            <p:attrNameLst>
                                              <p:attrName>ppt_h</p:attrName>
                                            </p:attrNameLst>
                                          </p:cBhvr>
                                          <p:tavLst>
                                            <p:tav tm="0">
                                              <p:val>
                                                <p:fltVal val="0"/>
                                              </p:val>
                                            </p:tav>
                                            <p:tav tm="100000">
                                              <p:val>
                                                <p:strVal val="#ppt_h"/>
                                              </p:val>
                                            </p:tav>
                                          </p:tavLst>
                                        </p:anim>
                                        <p:anim calcmode="lin" valueType="num">
                                          <p:cBhvr>
                                            <p:cTn id="51" dur="300" fill="hold"/>
                                            <p:tgtEl>
                                              <p:spTgt spid="15"/>
                                            </p:tgtEl>
                                            <p:attrNameLst>
                                              <p:attrName>style.rotation</p:attrName>
                                            </p:attrNameLst>
                                          </p:cBhvr>
                                          <p:tavLst>
                                            <p:tav tm="0">
                                              <p:val>
                                                <p:fltVal val="90"/>
                                              </p:val>
                                            </p:tav>
                                            <p:tav tm="100000">
                                              <p:val>
                                                <p:fltVal val="0"/>
                                              </p:val>
                                            </p:tav>
                                          </p:tavLst>
                                        </p:anim>
                                        <p:animEffect transition="in" filter="fade">
                                          <p:cBhvr>
                                            <p:cTn id="52" dur="300"/>
                                            <p:tgtEl>
                                              <p:spTgt spid="15"/>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300" fill="hold"/>
                                            <p:tgtEl>
                                              <p:spTgt spid="13"/>
                                            </p:tgtEl>
                                            <p:attrNameLst>
                                              <p:attrName>ppt_w</p:attrName>
                                            </p:attrNameLst>
                                          </p:cBhvr>
                                          <p:tavLst>
                                            <p:tav tm="0">
                                              <p:val>
                                                <p:fltVal val="0"/>
                                              </p:val>
                                            </p:tav>
                                            <p:tav tm="100000">
                                              <p:val>
                                                <p:strVal val="#ppt_w"/>
                                              </p:val>
                                            </p:tav>
                                          </p:tavLst>
                                        </p:anim>
                                        <p:anim calcmode="lin" valueType="num">
                                          <p:cBhvr>
                                            <p:cTn id="56" dur="300" fill="hold"/>
                                            <p:tgtEl>
                                              <p:spTgt spid="13"/>
                                            </p:tgtEl>
                                            <p:attrNameLst>
                                              <p:attrName>ppt_h</p:attrName>
                                            </p:attrNameLst>
                                          </p:cBhvr>
                                          <p:tavLst>
                                            <p:tav tm="0">
                                              <p:val>
                                                <p:fltVal val="0"/>
                                              </p:val>
                                            </p:tav>
                                            <p:tav tm="100000">
                                              <p:val>
                                                <p:strVal val="#ppt_h"/>
                                              </p:val>
                                            </p:tav>
                                          </p:tavLst>
                                        </p:anim>
                                        <p:anim calcmode="lin" valueType="num">
                                          <p:cBhvr>
                                            <p:cTn id="57" dur="300" fill="hold"/>
                                            <p:tgtEl>
                                              <p:spTgt spid="13"/>
                                            </p:tgtEl>
                                            <p:attrNameLst>
                                              <p:attrName>style.rotation</p:attrName>
                                            </p:attrNameLst>
                                          </p:cBhvr>
                                          <p:tavLst>
                                            <p:tav tm="0">
                                              <p:val>
                                                <p:fltVal val="90"/>
                                              </p:val>
                                            </p:tav>
                                            <p:tav tm="100000">
                                              <p:val>
                                                <p:fltVal val="0"/>
                                              </p:val>
                                            </p:tav>
                                          </p:tavLst>
                                        </p:anim>
                                        <p:animEffect transition="in" filter="fade">
                                          <p:cBhvr>
                                            <p:cTn id="58" dur="300"/>
                                            <p:tgtEl>
                                              <p:spTgt spid="13"/>
                                            </p:tgtEl>
                                          </p:cBhvr>
                                        </p:animEffect>
                                      </p:childTnLst>
                                    </p:cTn>
                                  </p:par>
                                </p:childTnLst>
                              </p:cTn>
                            </p:par>
                            <p:par>
                              <p:cTn id="59" fill="hold">
                                <p:stCondLst>
                                  <p:cond delay="4240"/>
                                </p:stCondLst>
                                <p:childTnLst>
                                  <p:par>
                                    <p:cTn id="60" presetID="22" presetClass="entr" presetSubtype="1"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up)">
                                          <p:cBhvr>
                                            <p:cTn id="62" dur="500"/>
                                            <p:tgtEl>
                                              <p:spTgt spid="12"/>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up)">
                                          <p:cBhvr>
                                            <p:cTn id="65" dur="500"/>
                                            <p:tgtEl>
                                              <p:spTgt spid="14"/>
                                            </p:tgtEl>
                                          </p:cBhvr>
                                        </p:animEffect>
                                      </p:childTnLst>
                                    </p:cTn>
                                  </p:par>
                                </p:childTnLst>
                              </p:cTn>
                            </p:par>
                            <p:par>
                              <p:cTn id="66" fill="hold">
                                <p:stCondLst>
                                  <p:cond delay="4740"/>
                                </p:stCondLst>
                                <p:childTnLst>
                                  <p:par>
                                    <p:cTn id="67" presetID="31" presetClass="entr" presetSubtype="0"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p:cTn id="69" dur="300" fill="hold"/>
                                            <p:tgtEl>
                                              <p:spTgt spid="19"/>
                                            </p:tgtEl>
                                            <p:attrNameLst>
                                              <p:attrName>ppt_w</p:attrName>
                                            </p:attrNameLst>
                                          </p:cBhvr>
                                          <p:tavLst>
                                            <p:tav tm="0">
                                              <p:val>
                                                <p:fltVal val="0"/>
                                              </p:val>
                                            </p:tav>
                                            <p:tav tm="100000">
                                              <p:val>
                                                <p:strVal val="#ppt_w"/>
                                              </p:val>
                                            </p:tav>
                                          </p:tavLst>
                                        </p:anim>
                                        <p:anim calcmode="lin" valueType="num">
                                          <p:cBhvr>
                                            <p:cTn id="70" dur="300" fill="hold"/>
                                            <p:tgtEl>
                                              <p:spTgt spid="19"/>
                                            </p:tgtEl>
                                            <p:attrNameLst>
                                              <p:attrName>ppt_h</p:attrName>
                                            </p:attrNameLst>
                                          </p:cBhvr>
                                          <p:tavLst>
                                            <p:tav tm="0">
                                              <p:val>
                                                <p:fltVal val="0"/>
                                              </p:val>
                                            </p:tav>
                                            <p:tav tm="100000">
                                              <p:val>
                                                <p:strVal val="#ppt_h"/>
                                              </p:val>
                                            </p:tav>
                                          </p:tavLst>
                                        </p:anim>
                                        <p:anim calcmode="lin" valueType="num">
                                          <p:cBhvr>
                                            <p:cTn id="71" dur="300" fill="hold"/>
                                            <p:tgtEl>
                                              <p:spTgt spid="19"/>
                                            </p:tgtEl>
                                            <p:attrNameLst>
                                              <p:attrName>style.rotation</p:attrName>
                                            </p:attrNameLst>
                                          </p:cBhvr>
                                          <p:tavLst>
                                            <p:tav tm="0">
                                              <p:val>
                                                <p:fltVal val="90"/>
                                              </p:val>
                                            </p:tav>
                                            <p:tav tm="100000">
                                              <p:val>
                                                <p:fltVal val="0"/>
                                              </p:val>
                                            </p:tav>
                                          </p:tavLst>
                                        </p:anim>
                                        <p:animEffect transition="in" filter="fade">
                                          <p:cBhvr>
                                            <p:cTn id="72" dur="300"/>
                                            <p:tgtEl>
                                              <p:spTgt spid="19"/>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7"/>
                                            </p:tgtEl>
                                            <p:attrNameLst>
                                              <p:attrName>style.visibility</p:attrName>
                                            </p:attrNameLst>
                                          </p:cBhvr>
                                          <p:to>
                                            <p:strVal val="visible"/>
                                          </p:to>
                                        </p:set>
                                        <p:anim calcmode="lin" valueType="num">
                                          <p:cBhvr>
                                            <p:cTn id="75" dur="300" fill="hold"/>
                                            <p:tgtEl>
                                              <p:spTgt spid="17"/>
                                            </p:tgtEl>
                                            <p:attrNameLst>
                                              <p:attrName>ppt_w</p:attrName>
                                            </p:attrNameLst>
                                          </p:cBhvr>
                                          <p:tavLst>
                                            <p:tav tm="0">
                                              <p:val>
                                                <p:fltVal val="0"/>
                                              </p:val>
                                            </p:tav>
                                            <p:tav tm="100000">
                                              <p:val>
                                                <p:strVal val="#ppt_w"/>
                                              </p:val>
                                            </p:tav>
                                          </p:tavLst>
                                        </p:anim>
                                        <p:anim calcmode="lin" valueType="num">
                                          <p:cBhvr>
                                            <p:cTn id="76" dur="300" fill="hold"/>
                                            <p:tgtEl>
                                              <p:spTgt spid="17"/>
                                            </p:tgtEl>
                                            <p:attrNameLst>
                                              <p:attrName>ppt_h</p:attrName>
                                            </p:attrNameLst>
                                          </p:cBhvr>
                                          <p:tavLst>
                                            <p:tav tm="0">
                                              <p:val>
                                                <p:fltVal val="0"/>
                                              </p:val>
                                            </p:tav>
                                            <p:tav tm="100000">
                                              <p:val>
                                                <p:strVal val="#ppt_h"/>
                                              </p:val>
                                            </p:tav>
                                          </p:tavLst>
                                        </p:anim>
                                        <p:anim calcmode="lin" valueType="num">
                                          <p:cBhvr>
                                            <p:cTn id="77" dur="300" fill="hold"/>
                                            <p:tgtEl>
                                              <p:spTgt spid="17"/>
                                            </p:tgtEl>
                                            <p:attrNameLst>
                                              <p:attrName>style.rotation</p:attrName>
                                            </p:attrNameLst>
                                          </p:cBhvr>
                                          <p:tavLst>
                                            <p:tav tm="0">
                                              <p:val>
                                                <p:fltVal val="90"/>
                                              </p:val>
                                            </p:tav>
                                            <p:tav tm="100000">
                                              <p:val>
                                                <p:fltVal val="0"/>
                                              </p:val>
                                            </p:tav>
                                          </p:tavLst>
                                        </p:anim>
                                        <p:animEffect transition="in" filter="fade">
                                          <p:cBhvr>
                                            <p:cTn id="78" dur="300"/>
                                            <p:tgtEl>
                                              <p:spTgt spid="17"/>
                                            </p:tgtEl>
                                          </p:cBhvr>
                                        </p:animEffect>
                                      </p:childTnLst>
                                    </p:cTn>
                                  </p:par>
                                </p:childTnLst>
                              </p:cTn>
                            </p:par>
                            <p:par>
                              <p:cTn id="79" fill="hold">
                                <p:stCondLst>
                                  <p:cond delay="5040"/>
                                </p:stCondLst>
                                <p:childTnLst>
                                  <p:par>
                                    <p:cTn id="80" presetID="22" presetClass="entr" presetSubtype="8"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left)">
                                          <p:cBhvr>
                                            <p:cTn id="82" dur="500"/>
                                            <p:tgtEl>
                                              <p:spTgt spid="18"/>
                                            </p:tgtEl>
                                          </p:cBhvr>
                                        </p:animEffect>
                                      </p:childTnLst>
                                    </p:cTn>
                                  </p:par>
                                  <p:par>
                                    <p:cTn id="83" presetID="22" presetClass="entr" presetSubtype="2" fill="hold" grpId="0" nodeType="with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wipe(right)">
                                          <p:cBhvr>
                                            <p:cTn id="8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P spid="7" grpId="0" animBg="1"/>
          <p:bldP spid="8" grpId="0" animBg="1"/>
          <p:bldP spid="9" grpId="0" animBg="1"/>
          <p:bldP spid="10" grpId="0" animBg="1"/>
          <p:bldP spid="11" grpId="0"/>
          <p:bldP spid="12" grpId="0"/>
          <p:bldP spid="13" grpId="0"/>
          <p:bldP spid="14" grpId="0"/>
          <p:bldP spid="15" grpId="0"/>
          <p:bldP spid="16" grpId="0"/>
          <p:bldP spid="17" grpId="0"/>
          <p:bldP spid="18" grpId="0"/>
          <p:bldP spid="19"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3005951" cy="430887"/>
          </a:xfrm>
          <a:prstGeom prst="rect">
            <a:avLst/>
          </a:prstGeom>
          <a:noFill/>
        </p:spPr>
        <p:txBody>
          <a:bodyPr wrap="none" rtlCol="0">
            <a:spAutoFit/>
          </a:bodyPr>
          <a:lstStyle/>
          <a:p>
            <a:r>
              <a:rPr lang="zh-CN" altLang="en-US" sz="2200" dirty="0">
                <a:solidFill>
                  <a:schemeClr val="bg2">
                    <a:lumMod val="20000"/>
                    <a:lumOff val="80000"/>
                  </a:schemeClr>
                </a:solidFill>
                <a:latin typeface="微软雅黑"/>
                <a:ea typeface="微软雅黑"/>
              </a:rPr>
              <a:t>团队自身对目标的重视</a:t>
            </a: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47" name="圆角矩形 46"/>
          <p:cNvSpPr/>
          <p:nvPr/>
        </p:nvSpPr>
        <p:spPr bwMode="auto">
          <a:xfrm>
            <a:off x="1562671" y="1837401"/>
            <a:ext cx="2775943" cy="2866762"/>
          </a:xfrm>
          <a:prstGeom prst="roundRect">
            <a:avLst>
              <a:gd name="adj" fmla="val 5680"/>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2"/>
            <a:endParaRPr lang="zh-CN" altLang="en-US">
              <a:solidFill>
                <a:srgbClr val="C4261D"/>
              </a:solidFill>
            </a:endParaRPr>
          </a:p>
        </p:txBody>
      </p:sp>
      <p:sp>
        <p:nvSpPr>
          <p:cNvPr id="48" name="圆角矩形 47"/>
          <p:cNvSpPr/>
          <p:nvPr/>
        </p:nvSpPr>
        <p:spPr bwMode="auto">
          <a:xfrm>
            <a:off x="7737261" y="1837401"/>
            <a:ext cx="2775943" cy="2866762"/>
          </a:xfrm>
          <a:prstGeom prst="roundRect">
            <a:avLst>
              <a:gd name="adj" fmla="val 5070"/>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2"/>
            <a:endParaRPr lang="zh-CN" altLang="en-US">
              <a:solidFill>
                <a:srgbClr val="C4261D"/>
              </a:solidFill>
            </a:endParaRPr>
          </a:p>
        </p:txBody>
      </p:sp>
      <p:sp>
        <p:nvSpPr>
          <p:cNvPr id="49" name="矩形 26"/>
          <p:cNvSpPr>
            <a:spLocks noChangeArrowheads="1"/>
          </p:cNvSpPr>
          <p:nvPr/>
        </p:nvSpPr>
        <p:spPr bwMode="auto">
          <a:xfrm>
            <a:off x="7992927" y="2165906"/>
            <a:ext cx="2448269" cy="2308324"/>
          </a:xfrm>
          <a:prstGeom prst="rect">
            <a:avLst/>
          </a:prstGeom>
          <a:noFill/>
          <a:ln w="9525">
            <a:noFill/>
            <a:miter lim="800000"/>
            <a:headEnd/>
            <a:tailEnd/>
          </a:ln>
        </p:spPr>
        <p:txBody>
          <a:bodyPr wrap="square">
            <a:spAutoFit/>
          </a:bodyPr>
          <a:lstStyle/>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p:txBody>
      </p:sp>
      <p:sp>
        <p:nvSpPr>
          <p:cNvPr id="50" name="圆角矩形 49"/>
          <p:cNvSpPr/>
          <p:nvPr/>
        </p:nvSpPr>
        <p:spPr bwMode="auto">
          <a:xfrm>
            <a:off x="4611360" y="1837401"/>
            <a:ext cx="2775943" cy="2866762"/>
          </a:xfrm>
          <a:prstGeom prst="roundRect">
            <a:avLst>
              <a:gd name="adj" fmla="val 5070"/>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2"/>
            <a:endParaRPr lang="zh-CN" altLang="en-US">
              <a:solidFill>
                <a:srgbClr val="C4261D"/>
              </a:solidFill>
            </a:endParaRPr>
          </a:p>
        </p:txBody>
      </p:sp>
      <p:sp>
        <p:nvSpPr>
          <p:cNvPr id="51" name="矩形 50"/>
          <p:cNvSpPr>
            <a:spLocks noChangeArrowheads="1"/>
          </p:cNvSpPr>
          <p:nvPr/>
        </p:nvSpPr>
        <p:spPr bwMode="auto">
          <a:xfrm>
            <a:off x="4897709" y="2165906"/>
            <a:ext cx="2292277" cy="2308324"/>
          </a:xfrm>
          <a:prstGeom prst="rect">
            <a:avLst/>
          </a:prstGeom>
          <a:noFill/>
          <a:ln w="9525">
            <a:noFill/>
            <a:miter lim="800000"/>
            <a:headEnd/>
            <a:tailEnd/>
          </a:ln>
        </p:spPr>
        <p:txBody>
          <a:bodyPr wrap="square">
            <a:spAutoFit/>
          </a:bodyPr>
          <a:lstStyle/>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p:txBody>
      </p:sp>
      <p:sp>
        <p:nvSpPr>
          <p:cNvPr id="52" name="TextBox 32"/>
          <p:cNvSpPr txBox="1">
            <a:spLocks noChangeArrowheads="1"/>
          </p:cNvSpPr>
          <p:nvPr/>
        </p:nvSpPr>
        <p:spPr bwMode="auto">
          <a:xfrm>
            <a:off x="1816115" y="2196356"/>
            <a:ext cx="2314559" cy="2308324"/>
          </a:xfrm>
          <a:prstGeom prst="rect">
            <a:avLst/>
          </a:prstGeom>
          <a:noFill/>
          <a:ln w="9525">
            <a:noFill/>
            <a:miter lim="800000"/>
            <a:headEnd/>
            <a:tailEnd/>
          </a:ln>
        </p:spPr>
        <p:txBody>
          <a:bodyPr wrap="square">
            <a:spAutoFit/>
          </a:bodyPr>
          <a:lstStyle/>
          <a:p>
            <a:r>
              <a:rPr lang="zh-CN" altLang="en-US" dirty="0" smtClean="0">
                <a:solidFill>
                  <a:schemeClr val="tx2"/>
                </a:solidFill>
                <a:latin typeface="微软雅黑" pitchFamily="34" charset="-122"/>
                <a:ea typeface="微软雅黑" pitchFamily="34" charset="-122"/>
              </a:rPr>
              <a:t>这里请输入文本信息</a:t>
            </a:r>
            <a:endParaRPr lang="en-US" altLang="zh-CN" dirty="0" smtClean="0">
              <a:solidFill>
                <a:schemeClr val="tx2"/>
              </a:solidFill>
              <a:latin typeface="微软雅黑" pitchFamily="34" charset="-122"/>
              <a:ea typeface="微软雅黑" pitchFamily="34" charset="-122"/>
            </a:endParaRPr>
          </a:p>
          <a:p>
            <a:r>
              <a:rPr lang="zh-CN" altLang="en-US" dirty="0" smtClean="0">
                <a:solidFill>
                  <a:schemeClr val="tx2"/>
                </a:solidFill>
                <a:latin typeface="微软雅黑" pitchFamily="34" charset="-122"/>
                <a:ea typeface="微软雅黑" pitchFamily="34" charset="-122"/>
              </a:rPr>
              <a:t>这里请输入文本信息</a:t>
            </a:r>
            <a:endParaRPr lang="en-US" altLang="zh-CN" dirty="0" smtClean="0">
              <a:solidFill>
                <a:schemeClr val="tx2"/>
              </a:solidFill>
              <a:latin typeface="微软雅黑" pitchFamily="34" charset="-122"/>
              <a:ea typeface="微软雅黑" pitchFamily="34" charset="-122"/>
            </a:endParaRPr>
          </a:p>
          <a:p>
            <a:r>
              <a:rPr lang="zh-CN" altLang="en-US" dirty="0" smtClean="0">
                <a:solidFill>
                  <a:schemeClr val="tx2"/>
                </a:solidFill>
                <a:latin typeface="微软雅黑" pitchFamily="34" charset="-122"/>
                <a:ea typeface="微软雅黑" pitchFamily="34" charset="-122"/>
              </a:rPr>
              <a:t>这里请输入文本信息</a:t>
            </a:r>
            <a:endParaRPr lang="en-US" altLang="zh-CN" dirty="0" smtClean="0">
              <a:solidFill>
                <a:schemeClr val="tx2"/>
              </a:solidFill>
              <a:latin typeface="微软雅黑" pitchFamily="34" charset="-122"/>
              <a:ea typeface="微软雅黑" pitchFamily="34" charset="-122"/>
            </a:endParaRPr>
          </a:p>
          <a:p>
            <a:r>
              <a:rPr lang="zh-CN" altLang="en-US" dirty="0" smtClean="0">
                <a:solidFill>
                  <a:schemeClr val="tx2"/>
                </a:solidFill>
                <a:latin typeface="微软雅黑" pitchFamily="34" charset="-122"/>
                <a:ea typeface="微软雅黑" pitchFamily="34" charset="-122"/>
              </a:rPr>
              <a:t>这里请输入文本信息</a:t>
            </a:r>
            <a:endParaRPr lang="en-US" altLang="zh-CN" dirty="0" smtClean="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a:solidFill>
                <a:schemeClr val="tx2"/>
              </a:solidFill>
              <a:latin typeface="微软雅黑" pitchFamily="34" charset="-122"/>
              <a:ea typeface="微软雅黑" pitchFamily="34" charset="-122"/>
            </a:endParaRPr>
          </a:p>
          <a:p>
            <a:r>
              <a:rPr lang="zh-CN" altLang="en-US" dirty="0">
                <a:solidFill>
                  <a:schemeClr val="tx2"/>
                </a:solidFill>
                <a:latin typeface="微软雅黑" pitchFamily="34" charset="-122"/>
                <a:ea typeface="微软雅黑" pitchFamily="34" charset="-122"/>
              </a:rPr>
              <a:t>这里请输入文本信息</a:t>
            </a:r>
            <a:endParaRPr lang="en-US" altLang="zh-CN" dirty="0" smtClean="0">
              <a:solidFill>
                <a:schemeClr val="tx2"/>
              </a:solidFill>
              <a:latin typeface="微软雅黑" pitchFamily="34" charset="-122"/>
              <a:ea typeface="微软雅黑" pitchFamily="34" charset="-122"/>
            </a:endParaRPr>
          </a:p>
        </p:txBody>
      </p:sp>
      <p:sp>
        <p:nvSpPr>
          <p:cNvPr id="53" name="Rectangle 20"/>
          <p:cNvSpPr>
            <a:spLocks noChangeArrowheads="1"/>
          </p:cNvSpPr>
          <p:nvPr/>
        </p:nvSpPr>
        <p:spPr bwMode="auto">
          <a:xfrm>
            <a:off x="1582468" y="5437124"/>
            <a:ext cx="8930736" cy="656172"/>
          </a:xfrm>
          <a:prstGeom prst="round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54" name="矩形 53"/>
          <p:cNvSpPr/>
          <p:nvPr/>
        </p:nvSpPr>
        <p:spPr bwMode="auto">
          <a:xfrm>
            <a:off x="3080667" y="5509132"/>
            <a:ext cx="5934337" cy="492443"/>
          </a:xfrm>
          <a:prstGeom prst="rect">
            <a:avLst/>
          </a:prstGeom>
          <a:noFill/>
          <a:scene3d>
            <a:camera prst="orthographicFront"/>
            <a:lightRig rig="threePt" dir="t"/>
          </a:scene3d>
          <a:sp3d/>
        </p:spPr>
        <p:txBody>
          <a:bodyPr>
            <a:spAutoFit/>
          </a:bodyPr>
          <a:lstStyle/>
          <a:p>
            <a:pPr algn="ctr" fontAlgn="auto">
              <a:spcBef>
                <a:spcPts val="0"/>
              </a:spcBef>
              <a:spcAft>
                <a:spcPts val="0"/>
              </a:spcAft>
              <a:tabLst>
                <a:tab pos="8521700" algn="r"/>
              </a:tabLst>
              <a:defRPr/>
            </a:pPr>
            <a:r>
              <a:rPr lang="zh-CN" altLang="en-US" sz="2600" dirty="0" smtClean="0">
                <a:solidFill>
                  <a:srgbClr val="F8F8F8"/>
                </a:solidFill>
                <a:latin typeface="微软雅黑" pitchFamily="34" charset="-122"/>
                <a:ea typeface="微软雅黑" pitchFamily="34" charset="-122"/>
              </a:rPr>
              <a:t>提前一个月完成计划，创造了多项第一</a:t>
            </a:r>
            <a:endParaRPr lang="zh-CN" altLang="en-US" sz="2600" dirty="0">
              <a:solidFill>
                <a:srgbClr val="F8F8F8"/>
              </a:solidFill>
              <a:latin typeface="微软雅黑" pitchFamily="34" charset="-122"/>
              <a:ea typeface="微软雅黑" pitchFamily="34" charset="-122"/>
            </a:endParaRPr>
          </a:p>
        </p:txBody>
      </p:sp>
      <p:sp>
        <p:nvSpPr>
          <p:cNvPr id="55" name="燕尾形 54"/>
          <p:cNvSpPr/>
          <p:nvPr/>
        </p:nvSpPr>
        <p:spPr>
          <a:xfrm rot="16200000" flipH="1" flipV="1">
            <a:off x="8927940" y="4786997"/>
            <a:ext cx="394584" cy="660964"/>
          </a:xfrm>
          <a:prstGeom prst="chevron">
            <a:avLst>
              <a:gd name="adj" fmla="val 39402"/>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56" name="圆角矩形 55"/>
          <p:cNvSpPr/>
          <p:nvPr/>
        </p:nvSpPr>
        <p:spPr>
          <a:xfrm>
            <a:off x="4611360" y="1332668"/>
            <a:ext cx="2775943" cy="427466"/>
          </a:xfrm>
          <a:prstGeom prst="round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57" name="圆角矩形 56"/>
          <p:cNvSpPr/>
          <p:nvPr/>
        </p:nvSpPr>
        <p:spPr>
          <a:xfrm>
            <a:off x="7737261" y="1332668"/>
            <a:ext cx="2775943" cy="427466"/>
          </a:xfrm>
          <a:prstGeom prst="round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58" name="圆角矩形 57"/>
          <p:cNvSpPr/>
          <p:nvPr/>
        </p:nvSpPr>
        <p:spPr>
          <a:xfrm>
            <a:off x="1562671" y="1332668"/>
            <a:ext cx="2775943" cy="427466"/>
          </a:xfrm>
          <a:prstGeom prst="round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59" name="矩形 58"/>
          <p:cNvSpPr>
            <a:spLocks noChangeArrowheads="1"/>
          </p:cNvSpPr>
          <p:nvPr/>
        </p:nvSpPr>
        <p:spPr bwMode="auto">
          <a:xfrm>
            <a:off x="1937645" y="1332668"/>
            <a:ext cx="2127010" cy="461665"/>
          </a:xfrm>
          <a:prstGeom prst="rect">
            <a:avLst/>
          </a:prstGeom>
          <a:noFill/>
          <a:ln>
            <a:noFill/>
          </a:ln>
          <a:scene3d>
            <a:camera prst="orthographicFront"/>
            <a:lightRig rig="threePt" dir="t"/>
          </a:scene3d>
          <a:sp3d/>
        </p:spPr>
        <p:txBody>
          <a:bodyPr wrap="square">
            <a:spAutoFit/>
          </a:bodyPr>
          <a:lstStyle/>
          <a:p>
            <a:pPr algn="ctr" fontAlgn="auto">
              <a:spcBef>
                <a:spcPts val="0"/>
              </a:spcBef>
              <a:spcAft>
                <a:spcPts val="0"/>
              </a:spcAft>
              <a:defRPr/>
            </a:pPr>
            <a:r>
              <a:rPr lang="zh-CN" altLang="en-US" sz="2400" dirty="0" smtClean="0">
                <a:solidFill>
                  <a:srgbClr val="F8F8F8"/>
                </a:solidFill>
                <a:latin typeface="微软雅黑" pitchFamily="34" charset="-122"/>
                <a:ea typeface="微软雅黑" pitchFamily="34" charset="-122"/>
              </a:rPr>
              <a:t>思想步调一致</a:t>
            </a:r>
            <a:endParaRPr lang="zh-CN" altLang="en-US" sz="2400" dirty="0">
              <a:solidFill>
                <a:srgbClr val="F8F8F8"/>
              </a:solidFill>
              <a:latin typeface="微软雅黑" pitchFamily="34" charset="-122"/>
              <a:ea typeface="微软雅黑" pitchFamily="34" charset="-122"/>
            </a:endParaRPr>
          </a:p>
        </p:txBody>
      </p:sp>
      <p:sp>
        <p:nvSpPr>
          <p:cNvPr id="60" name="矩形 59"/>
          <p:cNvSpPr>
            <a:spLocks noChangeArrowheads="1"/>
          </p:cNvSpPr>
          <p:nvPr/>
        </p:nvSpPr>
        <p:spPr bwMode="auto">
          <a:xfrm>
            <a:off x="8114605" y="1332668"/>
            <a:ext cx="2160240" cy="461665"/>
          </a:xfrm>
          <a:prstGeom prst="rect">
            <a:avLst/>
          </a:prstGeom>
          <a:noFill/>
          <a:ln>
            <a:noFill/>
          </a:ln>
          <a:scene3d>
            <a:camera prst="orthographicFront"/>
            <a:lightRig rig="threePt" dir="t"/>
          </a:scene3d>
          <a:sp3d/>
        </p:spPr>
        <p:txBody>
          <a:bodyPr wrap="square">
            <a:spAutoFit/>
          </a:bodyPr>
          <a:lstStyle/>
          <a:p>
            <a:pPr algn="ctr" fontAlgn="auto">
              <a:spcBef>
                <a:spcPts val="0"/>
              </a:spcBef>
              <a:spcAft>
                <a:spcPts val="0"/>
              </a:spcAft>
              <a:defRPr/>
            </a:pPr>
            <a:r>
              <a:rPr lang="zh-CN" altLang="en-US" sz="2400" dirty="0" smtClean="0">
                <a:solidFill>
                  <a:srgbClr val="F8F8F8"/>
                </a:solidFill>
                <a:latin typeface="微软雅黑" pitchFamily="34" charset="-122"/>
                <a:ea typeface="微软雅黑" pitchFamily="34" charset="-122"/>
              </a:rPr>
              <a:t>行动快捷有效</a:t>
            </a:r>
            <a:endParaRPr lang="zh-CN" altLang="en-US" sz="2400" dirty="0">
              <a:solidFill>
                <a:srgbClr val="F8F8F8"/>
              </a:solidFill>
              <a:latin typeface="微软雅黑" pitchFamily="34" charset="-122"/>
              <a:ea typeface="微软雅黑" pitchFamily="34" charset="-122"/>
            </a:endParaRPr>
          </a:p>
        </p:txBody>
      </p:sp>
      <p:sp>
        <p:nvSpPr>
          <p:cNvPr id="61" name="矩形 60"/>
          <p:cNvSpPr>
            <a:spLocks noChangeArrowheads="1"/>
          </p:cNvSpPr>
          <p:nvPr/>
        </p:nvSpPr>
        <p:spPr bwMode="auto">
          <a:xfrm>
            <a:off x="5018261" y="1332668"/>
            <a:ext cx="2016223" cy="461665"/>
          </a:xfrm>
          <a:prstGeom prst="rect">
            <a:avLst/>
          </a:prstGeom>
          <a:noFill/>
          <a:ln>
            <a:noFill/>
          </a:ln>
          <a:scene3d>
            <a:camera prst="orthographicFront"/>
            <a:lightRig rig="threePt" dir="t"/>
          </a:scene3d>
          <a:sp3d/>
        </p:spPr>
        <p:txBody>
          <a:bodyPr wrap="square">
            <a:spAutoFit/>
          </a:bodyPr>
          <a:lstStyle/>
          <a:p>
            <a:pPr algn="ctr" fontAlgn="auto">
              <a:spcBef>
                <a:spcPts val="0"/>
              </a:spcBef>
              <a:spcAft>
                <a:spcPts val="0"/>
              </a:spcAft>
              <a:defRPr/>
            </a:pPr>
            <a:r>
              <a:rPr lang="zh-CN" altLang="en-US" sz="2400" smtClean="0">
                <a:solidFill>
                  <a:srgbClr val="F8F8F8"/>
                </a:solidFill>
                <a:latin typeface="微软雅黑" pitchFamily="34" charset="-122"/>
                <a:ea typeface="微软雅黑" pitchFamily="34" charset="-122"/>
              </a:rPr>
              <a:t>计划周密合理</a:t>
            </a:r>
            <a:endParaRPr lang="zh-CN" altLang="en-US" sz="2400" dirty="0">
              <a:solidFill>
                <a:srgbClr val="F8F8F8"/>
              </a:solidFill>
              <a:latin typeface="微软雅黑" pitchFamily="34" charset="-122"/>
              <a:ea typeface="微软雅黑" pitchFamily="34" charset="-122"/>
            </a:endParaRPr>
          </a:p>
        </p:txBody>
      </p:sp>
      <p:sp>
        <p:nvSpPr>
          <p:cNvPr id="62" name="燕尾形 61"/>
          <p:cNvSpPr/>
          <p:nvPr/>
        </p:nvSpPr>
        <p:spPr>
          <a:xfrm rot="16200000" flipH="1" flipV="1">
            <a:off x="5711715" y="4786997"/>
            <a:ext cx="394584" cy="660964"/>
          </a:xfrm>
          <a:prstGeom prst="chevron">
            <a:avLst>
              <a:gd name="adj" fmla="val 39402"/>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63" name="燕尾形 62"/>
          <p:cNvSpPr/>
          <p:nvPr/>
        </p:nvSpPr>
        <p:spPr>
          <a:xfrm rot="16200000" flipH="1" flipV="1">
            <a:off x="2639953" y="4786997"/>
            <a:ext cx="394584" cy="660964"/>
          </a:xfrm>
          <a:prstGeom prst="chevron">
            <a:avLst>
              <a:gd name="adj" fmla="val 39402"/>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Tree>
    <p:extLst>
      <p:ext uri="{BB962C8B-B14F-4D97-AF65-F5344CB8AC3E}">
        <p14:creationId xmlns:p14="http://schemas.microsoft.com/office/powerpoint/2010/main" val="662361885"/>
      </p:ext>
    </p:extLst>
  </p:cSld>
  <p:clrMapOvr>
    <a:masterClrMapping/>
  </p:clrMapOvr>
  <p:transition spd="slow" advTm="11025">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1060"/>
                            </p:stCondLst>
                            <p:childTnLst>
                              <p:par>
                                <p:cTn id="18" presetID="37" presetClass="entr" presetSubtype="0" fill="hold" grpId="0" nodeType="after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1000"/>
                                        <p:tgtEl>
                                          <p:spTgt spid="58"/>
                                        </p:tgtEl>
                                      </p:cBhvr>
                                    </p:animEffect>
                                    <p:anim calcmode="lin" valueType="num">
                                      <p:cBhvr>
                                        <p:cTn id="21" dur="1000" fill="hold"/>
                                        <p:tgtEl>
                                          <p:spTgt spid="58"/>
                                        </p:tgtEl>
                                        <p:attrNameLst>
                                          <p:attrName>ppt_x</p:attrName>
                                        </p:attrNameLst>
                                      </p:cBhvr>
                                      <p:tavLst>
                                        <p:tav tm="0">
                                          <p:val>
                                            <p:strVal val="#ppt_x"/>
                                          </p:val>
                                        </p:tav>
                                        <p:tav tm="100000">
                                          <p:val>
                                            <p:strVal val="#ppt_x"/>
                                          </p:val>
                                        </p:tav>
                                      </p:tavLst>
                                    </p:anim>
                                    <p:anim calcmode="lin" valueType="num">
                                      <p:cBhvr>
                                        <p:cTn id="22" dur="900" decel="100000" fill="hold"/>
                                        <p:tgtEl>
                                          <p:spTgt spid="58"/>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58"/>
                                        </p:tgtEl>
                                        <p:attrNameLst>
                                          <p:attrName>ppt_y</p:attrName>
                                        </p:attrNameLst>
                                      </p:cBhvr>
                                      <p:tavLst>
                                        <p:tav tm="0">
                                          <p:val>
                                            <p:strVal val="#ppt_y-.03"/>
                                          </p:val>
                                        </p:tav>
                                        <p:tav tm="100000">
                                          <p:val>
                                            <p:strVal val="#ppt_y"/>
                                          </p:val>
                                        </p:tav>
                                      </p:tavLst>
                                    </p:anim>
                                  </p:childTnLst>
                                </p:cTn>
                              </p:par>
                            </p:childTnLst>
                          </p:cTn>
                        </p:par>
                        <p:par>
                          <p:cTn id="24" fill="hold">
                            <p:stCondLst>
                              <p:cond delay="2060"/>
                            </p:stCondLst>
                            <p:childTnLst>
                              <p:par>
                                <p:cTn id="25" presetID="37" presetClass="entr" presetSubtype="0" fill="hold" grpId="0" nodeType="after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1000"/>
                                        <p:tgtEl>
                                          <p:spTgt spid="56"/>
                                        </p:tgtEl>
                                      </p:cBhvr>
                                    </p:animEffect>
                                    <p:anim calcmode="lin" valueType="num">
                                      <p:cBhvr>
                                        <p:cTn id="28" dur="1000" fill="hold"/>
                                        <p:tgtEl>
                                          <p:spTgt spid="56"/>
                                        </p:tgtEl>
                                        <p:attrNameLst>
                                          <p:attrName>ppt_x</p:attrName>
                                        </p:attrNameLst>
                                      </p:cBhvr>
                                      <p:tavLst>
                                        <p:tav tm="0">
                                          <p:val>
                                            <p:strVal val="#ppt_x"/>
                                          </p:val>
                                        </p:tav>
                                        <p:tav tm="100000">
                                          <p:val>
                                            <p:strVal val="#ppt_x"/>
                                          </p:val>
                                        </p:tav>
                                      </p:tavLst>
                                    </p:anim>
                                    <p:anim calcmode="lin" valueType="num">
                                      <p:cBhvr>
                                        <p:cTn id="29" dur="900" decel="100000" fill="hold"/>
                                        <p:tgtEl>
                                          <p:spTgt spid="56"/>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childTnLst>
                          </p:cTn>
                        </p:par>
                        <p:par>
                          <p:cTn id="31" fill="hold">
                            <p:stCondLst>
                              <p:cond delay="3060"/>
                            </p:stCondLst>
                            <p:childTnLst>
                              <p:par>
                                <p:cTn id="32" presetID="37" presetClass="entr" presetSubtype="0" fill="hold" grpId="0" nodeType="after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1000"/>
                                        <p:tgtEl>
                                          <p:spTgt spid="57"/>
                                        </p:tgtEl>
                                      </p:cBhvr>
                                    </p:animEffect>
                                    <p:anim calcmode="lin" valueType="num">
                                      <p:cBhvr>
                                        <p:cTn id="35" dur="1000" fill="hold"/>
                                        <p:tgtEl>
                                          <p:spTgt spid="57"/>
                                        </p:tgtEl>
                                        <p:attrNameLst>
                                          <p:attrName>ppt_x</p:attrName>
                                        </p:attrNameLst>
                                      </p:cBhvr>
                                      <p:tavLst>
                                        <p:tav tm="0">
                                          <p:val>
                                            <p:strVal val="#ppt_x"/>
                                          </p:val>
                                        </p:tav>
                                        <p:tav tm="100000">
                                          <p:val>
                                            <p:strVal val="#ppt_x"/>
                                          </p:val>
                                        </p:tav>
                                      </p:tavLst>
                                    </p:anim>
                                    <p:anim calcmode="lin" valueType="num">
                                      <p:cBhvr>
                                        <p:cTn id="36" dur="900" decel="100000" fill="hold"/>
                                        <p:tgtEl>
                                          <p:spTgt spid="57"/>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childTnLst>
                          </p:cTn>
                        </p:par>
                        <p:par>
                          <p:cTn id="38" fill="hold">
                            <p:stCondLst>
                              <p:cond delay="4060"/>
                            </p:stCondLst>
                            <p:childTnLst>
                              <p:par>
                                <p:cTn id="39" presetID="12" presetClass="entr" presetSubtype="4" fill="hold" grpId="0" nodeType="after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slide(fromBottom)">
                                      <p:cBhvr>
                                        <p:cTn id="41" dur="500"/>
                                        <p:tgtEl>
                                          <p:spTgt spid="59"/>
                                        </p:tgtEl>
                                      </p:cBhvr>
                                    </p:animEffect>
                                  </p:childTnLst>
                                </p:cTn>
                              </p:par>
                            </p:childTnLst>
                          </p:cTn>
                        </p:par>
                        <p:par>
                          <p:cTn id="42" fill="hold">
                            <p:stCondLst>
                              <p:cond delay="4560"/>
                            </p:stCondLst>
                            <p:childTnLst>
                              <p:par>
                                <p:cTn id="43" presetID="12" presetClass="entr" presetSubtype="4" fill="hold" grpId="0"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slide(fromBottom)">
                                      <p:cBhvr>
                                        <p:cTn id="45" dur="500"/>
                                        <p:tgtEl>
                                          <p:spTgt spid="61"/>
                                        </p:tgtEl>
                                      </p:cBhvr>
                                    </p:animEffect>
                                  </p:childTnLst>
                                </p:cTn>
                              </p:par>
                            </p:childTnLst>
                          </p:cTn>
                        </p:par>
                        <p:par>
                          <p:cTn id="46" fill="hold">
                            <p:stCondLst>
                              <p:cond delay="5060"/>
                            </p:stCondLst>
                            <p:childTnLst>
                              <p:par>
                                <p:cTn id="47" presetID="12" presetClass="entr" presetSubtype="4" fill="hold" grpId="0" nodeType="after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slide(fromBottom)">
                                      <p:cBhvr>
                                        <p:cTn id="49" dur="500"/>
                                        <p:tgtEl>
                                          <p:spTgt spid="60"/>
                                        </p:tgtEl>
                                      </p:cBhvr>
                                    </p:animEffect>
                                  </p:childTnLst>
                                </p:cTn>
                              </p:par>
                            </p:childTnLst>
                          </p:cTn>
                        </p:par>
                        <p:par>
                          <p:cTn id="50" fill="hold">
                            <p:stCondLst>
                              <p:cond delay="5560"/>
                            </p:stCondLst>
                            <p:childTnLst>
                              <p:par>
                                <p:cTn id="51" presetID="12" presetClass="entr" presetSubtype="1" fill="hold" grpId="0" nodeType="after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slide(fromTop)">
                                      <p:cBhvr>
                                        <p:cTn id="53" dur="500"/>
                                        <p:tgtEl>
                                          <p:spTgt spid="47"/>
                                        </p:tgtEl>
                                      </p:cBhvr>
                                    </p:animEffect>
                                  </p:childTnLst>
                                </p:cTn>
                              </p:par>
                            </p:childTnLst>
                          </p:cTn>
                        </p:par>
                        <p:par>
                          <p:cTn id="54" fill="hold">
                            <p:stCondLst>
                              <p:cond delay="6060"/>
                            </p:stCondLst>
                            <p:childTnLst>
                              <p:par>
                                <p:cTn id="55" presetID="12" presetClass="entr" presetSubtype="1" fill="hold" grpId="0" nodeType="after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slide(fromTop)">
                                      <p:cBhvr>
                                        <p:cTn id="57" dur="500"/>
                                        <p:tgtEl>
                                          <p:spTgt spid="50"/>
                                        </p:tgtEl>
                                      </p:cBhvr>
                                    </p:animEffect>
                                  </p:childTnLst>
                                </p:cTn>
                              </p:par>
                            </p:childTnLst>
                          </p:cTn>
                        </p:par>
                        <p:par>
                          <p:cTn id="58" fill="hold">
                            <p:stCondLst>
                              <p:cond delay="6560"/>
                            </p:stCondLst>
                            <p:childTnLst>
                              <p:par>
                                <p:cTn id="59" presetID="12" presetClass="entr" presetSubtype="1" fill="hold" grpId="0" nodeType="after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slide(fromTop)">
                                      <p:cBhvr>
                                        <p:cTn id="61" dur="500"/>
                                        <p:tgtEl>
                                          <p:spTgt spid="48"/>
                                        </p:tgtEl>
                                      </p:cBhvr>
                                    </p:animEffect>
                                  </p:childTnLst>
                                </p:cTn>
                              </p:par>
                            </p:childTnLst>
                          </p:cTn>
                        </p:par>
                        <p:par>
                          <p:cTn id="62" fill="hold">
                            <p:stCondLst>
                              <p:cond delay="7060"/>
                            </p:stCondLst>
                            <p:childTnLst>
                              <p:par>
                                <p:cTn id="63" presetID="49" presetClass="entr" presetSubtype="0" decel="100000" fill="hold" grpId="0" nodeType="afterEffect">
                                  <p:stCondLst>
                                    <p:cond delay="0"/>
                                  </p:stCondLst>
                                  <p:childTnLst>
                                    <p:set>
                                      <p:cBhvr>
                                        <p:cTn id="64" dur="1" fill="hold">
                                          <p:stCondLst>
                                            <p:cond delay="0"/>
                                          </p:stCondLst>
                                        </p:cTn>
                                        <p:tgtEl>
                                          <p:spTgt spid="52"/>
                                        </p:tgtEl>
                                        <p:attrNameLst>
                                          <p:attrName>style.visibility</p:attrName>
                                        </p:attrNameLst>
                                      </p:cBhvr>
                                      <p:to>
                                        <p:strVal val="visible"/>
                                      </p:to>
                                    </p:set>
                                    <p:anim calcmode="lin" valueType="num">
                                      <p:cBhvr>
                                        <p:cTn id="65" dur="500" fill="hold"/>
                                        <p:tgtEl>
                                          <p:spTgt spid="52"/>
                                        </p:tgtEl>
                                        <p:attrNameLst>
                                          <p:attrName>ppt_w</p:attrName>
                                        </p:attrNameLst>
                                      </p:cBhvr>
                                      <p:tavLst>
                                        <p:tav tm="0">
                                          <p:val>
                                            <p:fltVal val="0"/>
                                          </p:val>
                                        </p:tav>
                                        <p:tav tm="100000">
                                          <p:val>
                                            <p:strVal val="#ppt_w"/>
                                          </p:val>
                                        </p:tav>
                                      </p:tavLst>
                                    </p:anim>
                                    <p:anim calcmode="lin" valueType="num">
                                      <p:cBhvr>
                                        <p:cTn id="66" dur="500" fill="hold"/>
                                        <p:tgtEl>
                                          <p:spTgt spid="52"/>
                                        </p:tgtEl>
                                        <p:attrNameLst>
                                          <p:attrName>ppt_h</p:attrName>
                                        </p:attrNameLst>
                                      </p:cBhvr>
                                      <p:tavLst>
                                        <p:tav tm="0">
                                          <p:val>
                                            <p:fltVal val="0"/>
                                          </p:val>
                                        </p:tav>
                                        <p:tav tm="100000">
                                          <p:val>
                                            <p:strVal val="#ppt_h"/>
                                          </p:val>
                                        </p:tav>
                                      </p:tavLst>
                                    </p:anim>
                                    <p:anim calcmode="lin" valueType="num">
                                      <p:cBhvr>
                                        <p:cTn id="67" dur="500" fill="hold"/>
                                        <p:tgtEl>
                                          <p:spTgt spid="52"/>
                                        </p:tgtEl>
                                        <p:attrNameLst>
                                          <p:attrName>style.rotation</p:attrName>
                                        </p:attrNameLst>
                                      </p:cBhvr>
                                      <p:tavLst>
                                        <p:tav tm="0">
                                          <p:val>
                                            <p:fltVal val="360"/>
                                          </p:val>
                                        </p:tav>
                                        <p:tav tm="100000">
                                          <p:val>
                                            <p:fltVal val="0"/>
                                          </p:val>
                                        </p:tav>
                                      </p:tavLst>
                                    </p:anim>
                                    <p:animEffect transition="in" filter="fade">
                                      <p:cBhvr>
                                        <p:cTn id="68" dur="500"/>
                                        <p:tgtEl>
                                          <p:spTgt spid="52"/>
                                        </p:tgtEl>
                                      </p:cBhvr>
                                    </p:animEffect>
                                  </p:childTnLst>
                                </p:cTn>
                              </p:par>
                            </p:childTnLst>
                          </p:cTn>
                        </p:par>
                        <p:par>
                          <p:cTn id="69" fill="hold">
                            <p:stCondLst>
                              <p:cond delay="7560"/>
                            </p:stCondLst>
                            <p:childTnLst>
                              <p:par>
                                <p:cTn id="70" presetID="49" presetClass="entr" presetSubtype="0" decel="100000" fill="hold" grpId="0" nodeType="afterEffect">
                                  <p:stCondLst>
                                    <p:cond delay="0"/>
                                  </p:stCondLst>
                                  <p:childTnLst>
                                    <p:set>
                                      <p:cBhvr>
                                        <p:cTn id="71" dur="1" fill="hold">
                                          <p:stCondLst>
                                            <p:cond delay="0"/>
                                          </p:stCondLst>
                                        </p:cTn>
                                        <p:tgtEl>
                                          <p:spTgt spid="51"/>
                                        </p:tgtEl>
                                        <p:attrNameLst>
                                          <p:attrName>style.visibility</p:attrName>
                                        </p:attrNameLst>
                                      </p:cBhvr>
                                      <p:to>
                                        <p:strVal val="visible"/>
                                      </p:to>
                                    </p:set>
                                    <p:anim calcmode="lin" valueType="num">
                                      <p:cBhvr>
                                        <p:cTn id="72" dur="500" fill="hold"/>
                                        <p:tgtEl>
                                          <p:spTgt spid="51"/>
                                        </p:tgtEl>
                                        <p:attrNameLst>
                                          <p:attrName>ppt_w</p:attrName>
                                        </p:attrNameLst>
                                      </p:cBhvr>
                                      <p:tavLst>
                                        <p:tav tm="0">
                                          <p:val>
                                            <p:fltVal val="0"/>
                                          </p:val>
                                        </p:tav>
                                        <p:tav tm="100000">
                                          <p:val>
                                            <p:strVal val="#ppt_w"/>
                                          </p:val>
                                        </p:tav>
                                      </p:tavLst>
                                    </p:anim>
                                    <p:anim calcmode="lin" valueType="num">
                                      <p:cBhvr>
                                        <p:cTn id="73" dur="500" fill="hold"/>
                                        <p:tgtEl>
                                          <p:spTgt spid="51"/>
                                        </p:tgtEl>
                                        <p:attrNameLst>
                                          <p:attrName>ppt_h</p:attrName>
                                        </p:attrNameLst>
                                      </p:cBhvr>
                                      <p:tavLst>
                                        <p:tav tm="0">
                                          <p:val>
                                            <p:fltVal val="0"/>
                                          </p:val>
                                        </p:tav>
                                        <p:tav tm="100000">
                                          <p:val>
                                            <p:strVal val="#ppt_h"/>
                                          </p:val>
                                        </p:tav>
                                      </p:tavLst>
                                    </p:anim>
                                    <p:anim calcmode="lin" valueType="num">
                                      <p:cBhvr>
                                        <p:cTn id="74" dur="500" fill="hold"/>
                                        <p:tgtEl>
                                          <p:spTgt spid="51"/>
                                        </p:tgtEl>
                                        <p:attrNameLst>
                                          <p:attrName>style.rotation</p:attrName>
                                        </p:attrNameLst>
                                      </p:cBhvr>
                                      <p:tavLst>
                                        <p:tav tm="0">
                                          <p:val>
                                            <p:fltVal val="360"/>
                                          </p:val>
                                        </p:tav>
                                        <p:tav tm="100000">
                                          <p:val>
                                            <p:fltVal val="0"/>
                                          </p:val>
                                        </p:tav>
                                      </p:tavLst>
                                    </p:anim>
                                    <p:animEffect transition="in" filter="fade">
                                      <p:cBhvr>
                                        <p:cTn id="75" dur="500"/>
                                        <p:tgtEl>
                                          <p:spTgt spid="51"/>
                                        </p:tgtEl>
                                      </p:cBhvr>
                                    </p:animEffect>
                                  </p:childTnLst>
                                </p:cTn>
                              </p:par>
                            </p:childTnLst>
                          </p:cTn>
                        </p:par>
                        <p:par>
                          <p:cTn id="76" fill="hold">
                            <p:stCondLst>
                              <p:cond delay="8060"/>
                            </p:stCondLst>
                            <p:childTnLst>
                              <p:par>
                                <p:cTn id="77" presetID="49" presetClass="entr" presetSubtype="0" decel="100000" fill="hold" grpId="0" nodeType="after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p:cTn id="79" dur="500" fill="hold"/>
                                        <p:tgtEl>
                                          <p:spTgt spid="49"/>
                                        </p:tgtEl>
                                        <p:attrNameLst>
                                          <p:attrName>ppt_w</p:attrName>
                                        </p:attrNameLst>
                                      </p:cBhvr>
                                      <p:tavLst>
                                        <p:tav tm="0">
                                          <p:val>
                                            <p:fltVal val="0"/>
                                          </p:val>
                                        </p:tav>
                                        <p:tav tm="100000">
                                          <p:val>
                                            <p:strVal val="#ppt_w"/>
                                          </p:val>
                                        </p:tav>
                                      </p:tavLst>
                                    </p:anim>
                                    <p:anim calcmode="lin" valueType="num">
                                      <p:cBhvr>
                                        <p:cTn id="80" dur="500" fill="hold"/>
                                        <p:tgtEl>
                                          <p:spTgt spid="49"/>
                                        </p:tgtEl>
                                        <p:attrNameLst>
                                          <p:attrName>ppt_h</p:attrName>
                                        </p:attrNameLst>
                                      </p:cBhvr>
                                      <p:tavLst>
                                        <p:tav tm="0">
                                          <p:val>
                                            <p:fltVal val="0"/>
                                          </p:val>
                                        </p:tav>
                                        <p:tav tm="100000">
                                          <p:val>
                                            <p:strVal val="#ppt_h"/>
                                          </p:val>
                                        </p:tav>
                                      </p:tavLst>
                                    </p:anim>
                                    <p:anim calcmode="lin" valueType="num">
                                      <p:cBhvr>
                                        <p:cTn id="81" dur="500" fill="hold"/>
                                        <p:tgtEl>
                                          <p:spTgt spid="49"/>
                                        </p:tgtEl>
                                        <p:attrNameLst>
                                          <p:attrName>style.rotation</p:attrName>
                                        </p:attrNameLst>
                                      </p:cBhvr>
                                      <p:tavLst>
                                        <p:tav tm="0">
                                          <p:val>
                                            <p:fltVal val="360"/>
                                          </p:val>
                                        </p:tav>
                                        <p:tav tm="100000">
                                          <p:val>
                                            <p:fltVal val="0"/>
                                          </p:val>
                                        </p:tav>
                                      </p:tavLst>
                                    </p:anim>
                                    <p:animEffect transition="in" filter="fade">
                                      <p:cBhvr>
                                        <p:cTn id="82" dur="500"/>
                                        <p:tgtEl>
                                          <p:spTgt spid="49"/>
                                        </p:tgtEl>
                                      </p:cBhvr>
                                    </p:animEffect>
                                  </p:childTnLst>
                                </p:cTn>
                              </p:par>
                            </p:childTnLst>
                          </p:cTn>
                        </p:par>
                        <p:par>
                          <p:cTn id="83" fill="hold">
                            <p:stCondLst>
                              <p:cond delay="8560"/>
                            </p:stCondLst>
                            <p:childTnLst>
                              <p:par>
                                <p:cTn id="84" presetID="12" presetClass="entr" presetSubtype="1" fill="hold" grpId="0" nodeType="after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slide(fromTop)">
                                      <p:cBhvr>
                                        <p:cTn id="86" dur="500"/>
                                        <p:tgtEl>
                                          <p:spTgt spid="63"/>
                                        </p:tgtEl>
                                      </p:cBhvr>
                                    </p:animEffect>
                                  </p:childTnLst>
                                </p:cTn>
                              </p:par>
                            </p:childTnLst>
                          </p:cTn>
                        </p:par>
                        <p:par>
                          <p:cTn id="87" fill="hold">
                            <p:stCondLst>
                              <p:cond delay="9060"/>
                            </p:stCondLst>
                            <p:childTnLst>
                              <p:par>
                                <p:cTn id="88" presetID="12" presetClass="entr" presetSubtype="1" fill="hold" grpId="0" nodeType="afterEffect">
                                  <p:stCondLst>
                                    <p:cond delay="0"/>
                                  </p:stCondLst>
                                  <p:childTnLst>
                                    <p:set>
                                      <p:cBhvr>
                                        <p:cTn id="89" dur="1" fill="hold">
                                          <p:stCondLst>
                                            <p:cond delay="0"/>
                                          </p:stCondLst>
                                        </p:cTn>
                                        <p:tgtEl>
                                          <p:spTgt spid="62"/>
                                        </p:tgtEl>
                                        <p:attrNameLst>
                                          <p:attrName>style.visibility</p:attrName>
                                        </p:attrNameLst>
                                      </p:cBhvr>
                                      <p:to>
                                        <p:strVal val="visible"/>
                                      </p:to>
                                    </p:set>
                                    <p:animEffect transition="in" filter="slide(fromTop)">
                                      <p:cBhvr>
                                        <p:cTn id="90" dur="500"/>
                                        <p:tgtEl>
                                          <p:spTgt spid="62"/>
                                        </p:tgtEl>
                                      </p:cBhvr>
                                    </p:animEffect>
                                  </p:childTnLst>
                                </p:cTn>
                              </p:par>
                            </p:childTnLst>
                          </p:cTn>
                        </p:par>
                        <p:par>
                          <p:cTn id="91" fill="hold">
                            <p:stCondLst>
                              <p:cond delay="9560"/>
                            </p:stCondLst>
                            <p:childTnLst>
                              <p:par>
                                <p:cTn id="92" presetID="12" presetClass="entr" presetSubtype="1" fill="hold" grpId="0" nodeType="after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slide(fromTop)">
                                      <p:cBhvr>
                                        <p:cTn id="94" dur="500"/>
                                        <p:tgtEl>
                                          <p:spTgt spid="55"/>
                                        </p:tgtEl>
                                      </p:cBhvr>
                                    </p:animEffect>
                                  </p:childTnLst>
                                </p:cTn>
                              </p:par>
                            </p:childTnLst>
                          </p:cTn>
                        </p:par>
                        <p:par>
                          <p:cTn id="95" fill="hold">
                            <p:stCondLst>
                              <p:cond delay="10060"/>
                            </p:stCondLst>
                            <p:childTnLst>
                              <p:par>
                                <p:cTn id="96" presetID="53" presetClass="entr" presetSubtype="16" fill="hold" grpId="0" nodeType="afterEffect">
                                  <p:stCondLst>
                                    <p:cond delay="0"/>
                                  </p:stCondLst>
                                  <p:childTnLst>
                                    <p:set>
                                      <p:cBhvr>
                                        <p:cTn id="97" dur="1" fill="hold">
                                          <p:stCondLst>
                                            <p:cond delay="0"/>
                                          </p:stCondLst>
                                        </p:cTn>
                                        <p:tgtEl>
                                          <p:spTgt spid="53"/>
                                        </p:tgtEl>
                                        <p:attrNameLst>
                                          <p:attrName>style.visibility</p:attrName>
                                        </p:attrNameLst>
                                      </p:cBhvr>
                                      <p:to>
                                        <p:strVal val="visible"/>
                                      </p:to>
                                    </p:set>
                                    <p:anim calcmode="lin" valueType="num">
                                      <p:cBhvr>
                                        <p:cTn id="98" dur="500" fill="hold"/>
                                        <p:tgtEl>
                                          <p:spTgt spid="53"/>
                                        </p:tgtEl>
                                        <p:attrNameLst>
                                          <p:attrName>ppt_w</p:attrName>
                                        </p:attrNameLst>
                                      </p:cBhvr>
                                      <p:tavLst>
                                        <p:tav tm="0">
                                          <p:val>
                                            <p:fltVal val="0"/>
                                          </p:val>
                                        </p:tav>
                                        <p:tav tm="100000">
                                          <p:val>
                                            <p:strVal val="#ppt_w"/>
                                          </p:val>
                                        </p:tav>
                                      </p:tavLst>
                                    </p:anim>
                                    <p:anim calcmode="lin" valueType="num">
                                      <p:cBhvr>
                                        <p:cTn id="99" dur="500" fill="hold"/>
                                        <p:tgtEl>
                                          <p:spTgt spid="53"/>
                                        </p:tgtEl>
                                        <p:attrNameLst>
                                          <p:attrName>ppt_h</p:attrName>
                                        </p:attrNameLst>
                                      </p:cBhvr>
                                      <p:tavLst>
                                        <p:tav tm="0">
                                          <p:val>
                                            <p:fltVal val="0"/>
                                          </p:val>
                                        </p:tav>
                                        <p:tav tm="100000">
                                          <p:val>
                                            <p:strVal val="#ppt_h"/>
                                          </p:val>
                                        </p:tav>
                                      </p:tavLst>
                                    </p:anim>
                                    <p:animEffect transition="in" filter="fade">
                                      <p:cBhvr>
                                        <p:cTn id="100" dur="500"/>
                                        <p:tgtEl>
                                          <p:spTgt spid="53"/>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54"/>
                                        </p:tgtEl>
                                        <p:attrNameLst>
                                          <p:attrName>style.visibility</p:attrName>
                                        </p:attrNameLst>
                                      </p:cBhvr>
                                      <p:to>
                                        <p:strVal val="visible"/>
                                      </p:to>
                                    </p:set>
                                    <p:anim calcmode="lin" valueType="num">
                                      <p:cBhvr>
                                        <p:cTn id="103" dur="500" fill="hold"/>
                                        <p:tgtEl>
                                          <p:spTgt spid="54"/>
                                        </p:tgtEl>
                                        <p:attrNameLst>
                                          <p:attrName>ppt_w</p:attrName>
                                        </p:attrNameLst>
                                      </p:cBhvr>
                                      <p:tavLst>
                                        <p:tav tm="0">
                                          <p:val>
                                            <p:fltVal val="0"/>
                                          </p:val>
                                        </p:tav>
                                        <p:tav tm="100000">
                                          <p:val>
                                            <p:strVal val="#ppt_w"/>
                                          </p:val>
                                        </p:tav>
                                      </p:tavLst>
                                    </p:anim>
                                    <p:anim calcmode="lin" valueType="num">
                                      <p:cBhvr>
                                        <p:cTn id="104" dur="500" fill="hold"/>
                                        <p:tgtEl>
                                          <p:spTgt spid="54"/>
                                        </p:tgtEl>
                                        <p:attrNameLst>
                                          <p:attrName>ppt_h</p:attrName>
                                        </p:attrNameLst>
                                      </p:cBhvr>
                                      <p:tavLst>
                                        <p:tav tm="0">
                                          <p:val>
                                            <p:fltVal val="0"/>
                                          </p:val>
                                        </p:tav>
                                        <p:tav tm="100000">
                                          <p:val>
                                            <p:strVal val="#ppt_h"/>
                                          </p:val>
                                        </p:tav>
                                      </p:tavLst>
                                    </p:anim>
                                    <p:animEffect transition="in" filter="fade">
                                      <p:cBhvr>
                                        <p:cTn id="10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P spid="47" grpId="0" animBg="1"/>
      <p:bldP spid="48" grpId="0" animBg="1"/>
      <p:bldP spid="49" grpId="0"/>
      <p:bldP spid="50" grpId="0" animBg="1"/>
      <p:bldP spid="51" grpId="0"/>
      <p:bldP spid="52" grpId="0"/>
      <p:bldP spid="53" grpId="0" animBg="1"/>
      <p:bldP spid="54" grpId="0"/>
      <p:bldP spid="55" grpId="0" animBg="1"/>
      <p:bldP spid="56" grpId="0" animBg="1"/>
      <p:bldP spid="57" grpId="0" animBg="1"/>
      <p:bldP spid="58" grpId="0" animBg="1"/>
      <p:bldP spid="59" grpId="0"/>
      <p:bldP spid="60" grpId="0"/>
      <p:bldP spid="61" grpId="0"/>
      <p:bldP spid="62" grpId="0" animBg="1"/>
      <p:bldP spid="6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2723823" cy="430887"/>
          </a:xfrm>
          <a:prstGeom prst="rect">
            <a:avLst/>
          </a:prstGeom>
          <a:noFill/>
        </p:spPr>
        <p:txBody>
          <a:bodyPr wrap="none" rtlCol="0">
            <a:spAutoFit/>
          </a:bodyPr>
          <a:lstStyle/>
          <a:p>
            <a:r>
              <a:rPr lang="zh-CN" altLang="en-US" sz="2200" dirty="0">
                <a:solidFill>
                  <a:schemeClr val="bg2">
                    <a:lumMod val="20000"/>
                    <a:lumOff val="80000"/>
                  </a:schemeClr>
                </a:solidFill>
                <a:latin typeface="微软雅黑"/>
                <a:ea typeface="微软雅黑"/>
              </a:rPr>
              <a:t>对市场前瞻性的认识</a:t>
            </a: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7" name="Freeform 6"/>
          <p:cNvSpPr>
            <a:spLocks/>
          </p:cNvSpPr>
          <p:nvPr/>
        </p:nvSpPr>
        <p:spPr bwMode="auto">
          <a:xfrm>
            <a:off x="1489868" y="1960858"/>
            <a:ext cx="2648579" cy="4412817"/>
          </a:xfrm>
          <a:custGeom>
            <a:avLst/>
            <a:gdLst>
              <a:gd name="T0" fmla="*/ 1091053 w 3132"/>
              <a:gd name="T1" fmla="*/ 13894 h 5219"/>
              <a:gd name="T2" fmla="*/ 1890756 w 3132"/>
              <a:gd name="T3" fmla="*/ 896448 h 5219"/>
              <a:gd name="T4" fmla="*/ 1770468 w 3132"/>
              <a:gd name="T5" fmla="*/ 1358566 h 5219"/>
              <a:gd name="T6" fmla="*/ 1586107 w 3132"/>
              <a:gd name="T7" fmla="*/ 1684767 h 5219"/>
              <a:gd name="T8" fmla="*/ 1471864 w 3132"/>
              <a:gd name="T9" fmla="*/ 2063523 h 5219"/>
              <a:gd name="T10" fmla="*/ 1378173 w 3132"/>
              <a:gd name="T11" fmla="*/ 2293675 h 5219"/>
              <a:gd name="T12" fmla="*/ 1339487 w 3132"/>
              <a:gd name="T13" fmla="*/ 2390327 h 5219"/>
              <a:gd name="T14" fmla="*/ 1347345 w 3132"/>
              <a:gd name="T15" fmla="*/ 2459796 h 5219"/>
              <a:gd name="T16" fmla="*/ 1350367 w 3132"/>
              <a:gd name="T17" fmla="*/ 2516579 h 5219"/>
              <a:gd name="T18" fmla="*/ 1345532 w 3132"/>
              <a:gd name="T19" fmla="*/ 2569738 h 5219"/>
              <a:gd name="T20" fmla="*/ 1347950 w 3132"/>
              <a:gd name="T21" fmla="*/ 2625313 h 5219"/>
              <a:gd name="T22" fmla="*/ 1349763 w 3132"/>
              <a:gd name="T23" fmla="*/ 2679076 h 5219"/>
              <a:gd name="T24" fmla="*/ 1350367 w 3132"/>
              <a:gd name="T25" fmla="*/ 2731630 h 5219"/>
              <a:gd name="T26" fmla="*/ 1346741 w 3132"/>
              <a:gd name="T27" fmla="*/ 2790830 h 5219"/>
              <a:gd name="T28" fmla="*/ 1340092 w 3132"/>
              <a:gd name="T29" fmla="*/ 2837948 h 5219"/>
              <a:gd name="T30" fmla="*/ 1326189 w 3132"/>
              <a:gd name="T31" fmla="*/ 2911645 h 5219"/>
              <a:gd name="T32" fmla="*/ 1089240 w 3132"/>
              <a:gd name="T33" fmla="*/ 3127904 h 5219"/>
              <a:gd name="T34" fmla="*/ 803934 w 3132"/>
              <a:gd name="T35" fmla="*/ 3127904 h 5219"/>
              <a:gd name="T36" fmla="*/ 566985 w 3132"/>
              <a:gd name="T37" fmla="*/ 2911645 h 5219"/>
              <a:gd name="T38" fmla="*/ 553082 w 3132"/>
              <a:gd name="T39" fmla="*/ 2837948 h 5219"/>
              <a:gd name="T40" fmla="*/ 547038 w 3132"/>
              <a:gd name="T41" fmla="*/ 2790830 h 5219"/>
              <a:gd name="T42" fmla="*/ 542807 w 3132"/>
              <a:gd name="T43" fmla="*/ 2731630 h 5219"/>
              <a:gd name="T44" fmla="*/ 543411 w 3132"/>
              <a:gd name="T45" fmla="*/ 2679076 h 5219"/>
              <a:gd name="T46" fmla="*/ 545224 w 3132"/>
              <a:gd name="T47" fmla="*/ 2625313 h 5219"/>
              <a:gd name="T48" fmla="*/ 547642 w 3132"/>
              <a:gd name="T49" fmla="*/ 2569738 h 5219"/>
              <a:gd name="T50" fmla="*/ 542807 w 3132"/>
              <a:gd name="T51" fmla="*/ 2516579 h 5219"/>
              <a:gd name="T52" fmla="*/ 545829 w 3132"/>
              <a:gd name="T53" fmla="*/ 2459796 h 5219"/>
              <a:gd name="T54" fmla="*/ 553687 w 3132"/>
              <a:gd name="T55" fmla="*/ 2390327 h 5219"/>
              <a:gd name="T56" fmla="*/ 515001 w 3132"/>
              <a:gd name="T57" fmla="*/ 2293675 h 5219"/>
              <a:gd name="T58" fmla="*/ 421310 w 3132"/>
              <a:gd name="T59" fmla="*/ 2063523 h 5219"/>
              <a:gd name="T60" fmla="*/ 307067 w 3132"/>
              <a:gd name="T61" fmla="*/ 1684767 h 5219"/>
              <a:gd name="T62" fmla="*/ 122706 w 3132"/>
              <a:gd name="T63" fmla="*/ 1358566 h 5219"/>
              <a:gd name="T64" fmla="*/ 2418 w 3132"/>
              <a:gd name="T65" fmla="*/ 896448 h 5219"/>
              <a:gd name="T66" fmla="*/ 825695 w 3132"/>
              <a:gd name="T67" fmla="*/ 10873 h 5219"/>
              <a:gd name="T68" fmla="*/ 1091053 w 3132"/>
              <a:gd name="T69" fmla="*/ 13290 h 5219"/>
              <a:gd name="T70" fmla="*/ 1091053 w 3132"/>
              <a:gd name="T71" fmla="*/ 13894 h 52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132" h="5219">
                <a:moveTo>
                  <a:pt x="1805" y="23"/>
                </a:moveTo>
                <a:cubicBezTo>
                  <a:pt x="2506" y="125"/>
                  <a:pt x="3107" y="716"/>
                  <a:pt x="3128" y="1484"/>
                </a:cubicBezTo>
                <a:cubicBezTo>
                  <a:pt x="3132" y="1790"/>
                  <a:pt x="3040" y="2037"/>
                  <a:pt x="2929" y="2249"/>
                </a:cubicBezTo>
                <a:cubicBezTo>
                  <a:pt x="2829" y="2400"/>
                  <a:pt x="2701" y="2656"/>
                  <a:pt x="2624" y="2789"/>
                </a:cubicBezTo>
                <a:cubicBezTo>
                  <a:pt x="2491" y="3023"/>
                  <a:pt x="2449" y="3204"/>
                  <a:pt x="2435" y="3416"/>
                </a:cubicBezTo>
                <a:cubicBezTo>
                  <a:pt x="2435" y="3574"/>
                  <a:pt x="2395" y="3708"/>
                  <a:pt x="2280" y="3797"/>
                </a:cubicBezTo>
                <a:cubicBezTo>
                  <a:pt x="2209" y="3842"/>
                  <a:pt x="2175" y="3898"/>
                  <a:pt x="2216" y="3957"/>
                </a:cubicBezTo>
                <a:cubicBezTo>
                  <a:pt x="2256" y="3998"/>
                  <a:pt x="2270" y="4037"/>
                  <a:pt x="2229" y="4072"/>
                </a:cubicBezTo>
                <a:cubicBezTo>
                  <a:pt x="2176" y="4109"/>
                  <a:pt x="2197" y="4138"/>
                  <a:pt x="2234" y="4166"/>
                </a:cubicBezTo>
                <a:cubicBezTo>
                  <a:pt x="2288" y="4207"/>
                  <a:pt x="2270" y="4233"/>
                  <a:pt x="2226" y="4254"/>
                </a:cubicBezTo>
                <a:cubicBezTo>
                  <a:pt x="2163" y="4278"/>
                  <a:pt x="2168" y="4319"/>
                  <a:pt x="2230" y="4346"/>
                </a:cubicBezTo>
                <a:cubicBezTo>
                  <a:pt x="2306" y="4376"/>
                  <a:pt x="2298" y="4406"/>
                  <a:pt x="2233" y="4435"/>
                </a:cubicBezTo>
                <a:cubicBezTo>
                  <a:pt x="2160" y="4461"/>
                  <a:pt x="2176" y="4491"/>
                  <a:pt x="2234" y="4522"/>
                </a:cubicBezTo>
                <a:cubicBezTo>
                  <a:pt x="2293" y="4555"/>
                  <a:pt x="2280" y="4587"/>
                  <a:pt x="2228" y="4620"/>
                </a:cubicBezTo>
                <a:cubicBezTo>
                  <a:pt x="2173" y="4652"/>
                  <a:pt x="2188" y="4676"/>
                  <a:pt x="2217" y="4698"/>
                </a:cubicBezTo>
                <a:cubicBezTo>
                  <a:pt x="2266" y="4737"/>
                  <a:pt x="2231" y="4782"/>
                  <a:pt x="2194" y="4820"/>
                </a:cubicBezTo>
                <a:cubicBezTo>
                  <a:pt x="2066" y="4955"/>
                  <a:pt x="1935" y="5073"/>
                  <a:pt x="1802" y="5178"/>
                </a:cubicBezTo>
                <a:cubicBezTo>
                  <a:pt x="1693" y="5216"/>
                  <a:pt x="1465" y="5219"/>
                  <a:pt x="1330" y="5178"/>
                </a:cubicBezTo>
                <a:cubicBezTo>
                  <a:pt x="1197" y="5073"/>
                  <a:pt x="1066" y="4955"/>
                  <a:pt x="938" y="4820"/>
                </a:cubicBezTo>
                <a:cubicBezTo>
                  <a:pt x="901" y="4782"/>
                  <a:pt x="866" y="4737"/>
                  <a:pt x="915" y="4698"/>
                </a:cubicBezTo>
                <a:cubicBezTo>
                  <a:pt x="944" y="4676"/>
                  <a:pt x="959" y="4652"/>
                  <a:pt x="905" y="4620"/>
                </a:cubicBezTo>
                <a:cubicBezTo>
                  <a:pt x="852" y="4587"/>
                  <a:pt x="839" y="4555"/>
                  <a:pt x="898" y="4522"/>
                </a:cubicBezTo>
                <a:cubicBezTo>
                  <a:pt x="956" y="4491"/>
                  <a:pt x="973" y="4461"/>
                  <a:pt x="899" y="4435"/>
                </a:cubicBezTo>
                <a:cubicBezTo>
                  <a:pt x="834" y="4406"/>
                  <a:pt x="826" y="4376"/>
                  <a:pt x="902" y="4346"/>
                </a:cubicBezTo>
                <a:cubicBezTo>
                  <a:pt x="964" y="4319"/>
                  <a:pt x="969" y="4278"/>
                  <a:pt x="906" y="4254"/>
                </a:cubicBezTo>
                <a:cubicBezTo>
                  <a:pt x="862" y="4233"/>
                  <a:pt x="845" y="4207"/>
                  <a:pt x="898" y="4166"/>
                </a:cubicBezTo>
                <a:cubicBezTo>
                  <a:pt x="935" y="4138"/>
                  <a:pt x="956" y="4109"/>
                  <a:pt x="903" y="4072"/>
                </a:cubicBezTo>
                <a:cubicBezTo>
                  <a:pt x="862" y="4037"/>
                  <a:pt x="877" y="3998"/>
                  <a:pt x="916" y="3957"/>
                </a:cubicBezTo>
                <a:cubicBezTo>
                  <a:pt x="957" y="3898"/>
                  <a:pt x="923" y="3842"/>
                  <a:pt x="852" y="3797"/>
                </a:cubicBezTo>
                <a:cubicBezTo>
                  <a:pt x="737" y="3708"/>
                  <a:pt x="697" y="3574"/>
                  <a:pt x="697" y="3416"/>
                </a:cubicBezTo>
                <a:cubicBezTo>
                  <a:pt x="683" y="3204"/>
                  <a:pt x="641" y="3023"/>
                  <a:pt x="508" y="2789"/>
                </a:cubicBezTo>
                <a:cubicBezTo>
                  <a:pt x="431" y="2656"/>
                  <a:pt x="303" y="2400"/>
                  <a:pt x="203" y="2249"/>
                </a:cubicBezTo>
                <a:cubicBezTo>
                  <a:pt x="92" y="2037"/>
                  <a:pt x="0" y="1790"/>
                  <a:pt x="4" y="1484"/>
                </a:cubicBezTo>
                <a:cubicBezTo>
                  <a:pt x="25" y="702"/>
                  <a:pt x="649" y="103"/>
                  <a:pt x="1366" y="18"/>
                </a:cubicBezTo>
                <a:cubicBezTo>
                  <a:pt x="1502" y="3"/>
                  <a:pt x="1665" y="0"/>
                  <a:pt x="1805" y="22"/>
                </a:cubicBezTo>
                <a:lnTo>
                  <a:pt x="1805" y="23"/>
                </a:lnTo>
                <a:close/>
              </a:path>
            </a:pathLst>
          </a:custGeom>
          <a:solidFill>
            <a:schemeClr val="tx2"/>
          </a:solidFill>
          <a:ln>
            <a:noFill/>
          </a:ln>
        </p:spPr>
        <p:txBody>
          <a:bodyPr/>
          <a:lstStyle/>
          <a:p>
            <a:endParaRPr lang="zh-CN" altLang="en-US" dirty="0"/>
          </a:p>
        </p:txBody>
      </p:sp>
      <p:sp>
        <p:nvSpPr>
          <p:cNvPr id="8" name="Freeform 6"/>
          <p:cNvSpPr>
            <a:spLocks/>
          </p:cNvSpPr>
          <p:nvPr/>
        </p:nvSpPr>
        <p:spPr bwMode="auto">
          <a:xfrm>
            <a:off x="4721801" y="995374"/>
            <a:ext cx="3248788" cy="5412829"/>
          </a:xfrm>
          <a:custGeom>
            <a:avLst/>
            <a:gdLst>
              <a:gd name="T0" fmla="*/ 1091053 w 3132"/>
              <a:gd name="T1" fmla="*/ 13894 h 5219"/>
              <a:gd name="T2" fmla="*/ 1890756 w 3132"/>
              <a:gd name="T3" fmla="*/ 896448 h 5219"/>
              <a:gd name="T4" fmla="*/ 1770468 w 3132"/>
              <a:gd name="T5" fmla="*/ 1358566 h 5219"/>
              <a:gd name="T6" fmla="*/ 1586107 w 3132"/>
              <a:gd name="T7" fmla="*/ 1684767 h 5219"/>
              <a:gd name="T8" fmla="*/ 1471864 w 3132"/>
              <a:gd name="T9" fmla="*/ 2063523 h 5219"/>
              <a:gd name="T10" fmla="*/ 1378173 w 3132"/>
              <a:gd name="T11" fmla="*/ 2293675 h 5219"/>
              <a:gd name="T12" fmla="*/ 1339487 w 3132"/>
              <a:gd name="T13" fmla="*/ 2390327 h 5219"/>
              <a:gd name="T14" fmla="*/ 1347345 w 3132"/>
              <a:gd name="T15" fmla="*/ 2459796 h 5219"/>
              <a:gd name="T16" fmla="*/ 1350367 w 3132"/>
              <a:gd name="T17" fmla="*/ 2516579 h 5219"/>
              <a:gd name="T18" fmla="*/ 1345532 w 3132"/>
              <a:gd name="T19" fmla="*/ 2569738 h 5219"/>
              <a:gd name="T20" fmla="*/ 1347950 w 3132"/>
              <a:gd name="T21" fmla="*/ 2625313 h 5219"/>
              <a:gd name="T22" fmla="*/ 1349763 w 3132"/>
              <a:gd name="T23" fmla="*/ 2679076 h 5219"/>
              <a:gd name="T24" fmla="*/ 1350367 w 3132"/>
              <a:gd name="T25" fmla="*/ 2731630 h 5219"/>
              <a:gd name="T26" fmla="*/ 1346741 w 3132"/>
              <a:gd name="T27" fmla="*/ 2790830 h 5219"/>
              <a:gd name="T28" fmla="*/ 1340092 w 3132"/>
              <a:gd name="T29" fmla="*/ 2837948 h 5219"/>
              <a:gd name="T30" fmla="*/ 1326189 w 3132"/>
              <a:gd name="T31" fmla="*/ 2911645 h 5219"/>
              <a:gd name="T32" fmla="*/ 1089240 w 3132"/>
              <a:gd name="T33" fmla="*/ 3127904 h 5219"/>
              <a:gd name="T34" fmla="*/ 803934 w 3132"/>
              <a:gd name="T35" fmla="*/ 3127904 h 5219"/>
              <a:gd name="T36" fmla="*/ 566985 w 3132"/>
              <a:gd name="T37" fmla="*/ 2911645 h 5219"/>
              <a:gd name="T38" fmla="*/ 553082 w 3132"/>
              <a:gd name="T39" fmla="*/ 2837948 h 5219"/>
              <a:gd name="T40" fmla="*/ 547038 w 3132"/>
              <a:gd name="T41" fmla="*/ 2790830 h 5219"/>
              <a:gd name="T42" fmla="*/ 542807 w 3132"/>
              <a:gd name="T43" fmla="*/ 2731630 h 5219"/>
              <a:gd name="T44" fmla="*/ 543411 w 3132"/>
              <a:gd name="T45" fmla="*/ 2679076 h 5219"/>
              <a:gd name="T46" fmla="*/ 545224 w 3132"/>
              <a:gd name="T47" fmla="*/ 2625313 h 5219"/>
              <a:gd name="T48" fmla="*/ 547642 w 3132"/>
              <a:gd name="T49" fmla="*/ 2569738 h 5219"/>
              <a:gd name="T50" fmla="*/ 542807 w 3132"/>
              <a:gd name="T51" fmla="*/ 2516579 h 5219"/>
              <a:gd name="T52" fmla="*/ 545829 w 3132"/>
              <a:gd name="T53" fmla="*/ 2459796 h 5219"/>
              <a:gd name="T54" fmla="*/ 553687 w 3132"/>
              <a:gd name="T55" fmla="*/ 2390327 h 5219"/>
              <a:gd name="T56" fmla="*/ 515001 w 3132"/>
              <a:gd name="T57" fmla="*/ 2293675 h 5219"/>
              <a:gd name="T58" fmla="*/ 421310 w 3132"/>
              <a:gd name="T59" fmla="*/ 2063523 h 5219"/>
              <a:gd name="T60" fmla="*/ 307067 w 3132"/>
              <a:gd name="T61" fmla="*/ 1684767 h 5219"/>
              <a:gd name="T62" fmla="*/ 122706 w 3132"/>
              <a:gd name="T63" fmla="*/ 1358566 h 5219"/>
              <a:gd name="T64" fmla="*/ 2418 w 3132"/>
              <a:gd name="T65" fmla="*/ 896448 h 5219"/>
              <a:gd name="T66" fmla="*/ 825695 w 3132"/>
              <a:gd name="T67" fmla="*/ 10873 h 5219"/>
              <a:gd name="T68" fmla="*/ 1091053 w 3132"/>
              <a:gd name="T69" fmla="*/ 13290 h 5219"/>
              <a:gd name="T70" fmla="*/ 1091053 w 3132"/>
              <a:gd name="T71" fmla="*/ 13894 h 52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132" h="5219">
                <a:moveTo>
                  <a:pt x="1805" y="23"/>
                </a:moveTo>
                <a:cubicBezTo>
                  <a:pt x="2506" y="125"/>
                  <a:pt x="3107" y="716"/>
                  <a:pt x="3128" y="1484"/>
                </a:cubicBezTo>
                <a:cubicBezTo>
                  <a:pt x="3132" y="1790"/>
                  <a:pt x="3040" y="2037"/>
                  <a:pt x="2929" y="2249"/>
                </a:cubicBezTo>
                <a:cubicBezTo>
                  <a:pt x="2829" y="2400"/>
                  <a:pt x="2701" y="2656"/>
                  <a:pt x="2624" y="2789"/>
                </a:cubicBezTo>
                <a:cubicBezTo>
                  <a:pt x="2491" y="3023"/>
                  <a:pt x="2449" y="3204"/>
                  <a:pt x="2435" y="3416"/>
                </a:cubicBezTo>
                <a:cubicBezTo>
                  <a:pt x="2435" y="3574"/>
                  <a:pt x="2395" y="3708"/>
                  <a:pt x="2280" y="3797"/>
                </a:cubicBezTo>
                <a:cubicBezTo>
                  <a:pt x="2209" y="3842"/>
                  <a:pt x="2175" y="3898"/>
                  <a:pt x="2216" y="3957"/>
                </a:cubicBezTo>
                <a:cubicBezTo>
                  <a:pt x="2256" y="3998"/>
                  <a:pt x="2270" y="4037"/>
                  <a:pt x="2229" y="4072"/>
                </a:cubicBezTo>
                <a:cubicBezTo>
                  <a:pt x="2176" y="4109"/>
                  <a:pt x="2197" y="4138"/>
                  <a:pt x="2234" y="4166"/>
                </a:cubicBezTo>
                <a:cubicBezTo>
                  <a:pt x="2288" y="4207"/>
                  <a:pt x="2270" y="4233"/>
                  <a:pt x="2226" y="4254"/>
                </a:cubicBezTo>
                <a:cubicBezTo>
                  <a:pt x="2163" y="4278"/>
                  <a:pt x="2168" y="4319"/>
                  <a:pt x="2230" y="4346"/>
                </a:cubicBezTo>
                <a:cubicBezTo>
                  <a:pt x="2306" y="4376"/>
                  <a:pt x="2298" y="4406"/>
                  <a:pt x="2233" y="4435"/>
                </a:cubicBezTo>
                <a:cubicBezTo>
                  <a:pt x="2160" y="4461"/>
                  <a:pt x="2176" y="4491"/>
                  <a:pt x="2234" y="4522"/>
                </a:cubicBezTo>
                <a:cubicBezTo>
                  <a:pt x="2293" y="4555"/>
                  <a:pt x="2280" y="4587"/>
                  <a:pt x="2228" y="4620"/>
                </a:cubicBezTo>
                <a:cubicBezTo>
                  <a:pt x="2173" y="4652"/>
                  <a:pt x="2188" y="4676"/>
                  <a:pt x="2217" y="4698"/>
                </a:cubicBezTo>
                <a:cubicBezTo>
                  <a:pt x="2266" y="4737"/>
                  <a:pt x="2231" y="4782"/>
                  <a:pt x="2194" y="4820"/>
                </a:cubicBezTo>
                <a:cubicBezTo>
                  <a:pt x="2066" y="4955"/>
                  <a:pt x="1935" y="5073"/>
                  <a:pt x="1802" y="5178"/>
                </a:cubicBezTo>
                <a:cubicBezTo>
                  <a:pt x="1693" y="5216"/>
                  <a:pt x="1465" y="5219"/>
                  <a:pt x="1330" y="5178"/>
                </a:cubicBezTo>
                <a:cubicBezTo>
                  <a:pt x="1197" y="5073"/>
                  <a:pt x="1066" y="4955"/>
                  <a:pt x="938" y="4820"/>
                </a:cubicBezTo>
                <a:cubicBezTo>
                  <a:pt x="901" y="4782"/>
                  <a:pt x="866" y="4737"/>
                  <a:pt x="915" y="4698"/>
                </a:cubicBezTo>
                <a:cubicBezTo>
                  <a:pt x="944" y="4676"/>
                  <a:pt x="959" y="4652"/>
                  <a:pt x="905" y="4620"/>
                </a:cubicBezTo>
                <a:cubicBezTo>
                  <a:pt x="852" y="4587"/>
                  <a:pt x="839" y="4555"/>
                  <a:pt x="898" y="4522"/>
                </a:cubicBezTo>
                <a:cubicBezTo>
                  <a:pt x="956" y="4491"/>
                  <a:pt x="973" y="4461"/>
                  <a:pt x="899" y="4435"/>
                </a:cubicBezTo>
                <a:cubicBezTo>
                  <a:pt x="834" y="4406"/>
                  <a:pt x="826" y="4376"/>
                  <a:pt x="902" y="4346"/>
                </a:cubicBezTo>
                <a:cubicBezTo>
                  <a:pt x="964" y="4319"/>
                  <a:pt x="969" y="4278"/>
                  <a:pt x="906" y="4254"/>
                </a:cubicBezTo>
                <a:cubicBezTo>
                  <a:pt x="862" y="4233"/>
                  <a:pt x="845" y="4207"/>
                  <a:pt x="898" y="4166"/>
                </a:cubicBezTo>
                <a:cubicBezTo>
                  <a:pt x="935" y="4138"/>
                  <a:pt x="956" y="4109"/>
                  <a:pt x="903" y="4072"/>
                </a:cubicBezTo>
                <a:cubicBezTo>
                  <a:pt x="862" y="4037"/>
                  <a:pt x="877" y="3998"/>
                  <a:pt x="916" y="3957"/>
                </a:cubicBezTo>
                <a:cubicBezTo>
                  <a:pt x="957" y="3898"/>
                  <a:pt x="923" y="3842"/>
                  <a:pt x="852" y="3797"/>
                </a:cubicBezTo>
                <a:cubicBezTo>
                  <a:pt x="737" y="3708"/>
                  <a:pt x="697" y="3574"/>
                  <a:pt x="697" y="3416"/>
                </a:cubicBezTo>
                <a:cubicBezTo>
                  <a:pt x="683" y="3204"/>
                  <a:pt x="641" y="3023"/>
                  <a:pt x="508" y="2789"/>
                </a:cubicBezTo>
                <a:cubicBezTo>
                  <a:pt x="431" y="2656"/>
                  <a:pt x="303" y="2400"/>
                  <a:pt x="203" y="2249"/>
                </a:cubicBezTo>
                <a:cubicBezTo>
                  <a:pt x="92" y="2037"/>
                  <a:pt x="0" y="1790"/>
                  <a:pt x="4" y="1484"/>
                </a:cubicBezTo>
                <a:cubicBezTo>
                  <a:pt x="25" y="702"/>
                  <a:pt x="649" y="103"/>
                  <a:pt x="1366" y="18"/>
                </a:cubicBezTo>
                <a:cubicBezTo>
                  <a:pt x="1502" y="3"/>
                  <a:pt x="1665" y="0"/>
                  <a:pt x="1805" y="22"/>
                </a:cubicBezTo>
                <a:lnTo>
                  <a:pt x="1805" y="23"/>
                </a:lnTo>
                <a:close/>
              </a:path>
            </a:pathLst>
          </a:custGeom>
          <a:solidFill>
            <a:schemeClr val="tx1"/>
          </a:solidFill>
          <a:ln>
            <a:noFill/>
          </a:ln>
        </p:spPr>
        <p:txBody>
          <a:bodyPr/>
          <a:lstStyle/>
          <a:p>
            <a:endParaRPr lang="zh-CN" altLang="en-US"/>
          </a:p>
        </p:txBody>
      </p:sp>
      <p:sp>
        <p:nvSpPr>
          <p:cNvPr id="9" name="Freeform 6"/>
          <p:cNvSpPr>
            <a:spLocks/>
          </p:cNvSpPr>
          <p:nvPr/>
        </p:nvSpPr>
        <p:spPr bwMode="auto">
          <a:xfrm>
            <a:off x="8509167" y="1960857"/>
            <a:ext cx="2648579" cy="4412817"/>
          </a:xfrm>
          <a:custGeom>
            <a:avLst/>
            <a:gdLst>
              <a:gd name="T0" fmla="*/ 1091053 w 3132"/>
              <a:gd name="T1" fmla="*/ 13894 h 5219"/>
              <a:gd name="T2" fmla="*/ 1890756 w 3132"/>
              <a:gd name="T3" fmla="*/ 896448 h 5219"/>
              <a:gd name="T4" fmla="*/ 1770468 w 3132"/>
              <a:gd name="T5" fmla="*/ 1358566 h 5219"/>
              <a:gd name="T6" fmla="*/ 1586107 w 3132"/>
              <a:gd name="T7" fmla="*/ 1684767 h 5219"/>
              <a:gd name="T8" fmla="*/ 1471864 w 3132"/>
              <a:gd name="T9" fmla="*/ 2063523 h 5219"/>
              <a:gd name="T10" fmla="*/ 1378173 w 3132"/>
              <a:gd name="T11" fmla="*/ 2293675 h 5219"/>
              <a:gd name="T12" fmla="*/ 1339487 w 3132"/>
              <a:gd name="T13" fmla="*/ 2390327 h 5219"/>
              <a:gd name="T14" fmla="*/ 1347345 w 3132"/>
              <a:gd name="T15" fmla="*/ 2459796 h 5219"/>
              <a:gd name="T16" fmla="*/ 1350367 w 3132"/>
              <a:gd name="T17" fmla="*/ 2516579 h 5219"/>
              <a:gd name="T18" fmla="*/ 1345532 w 3132"/>
              <a:gd name="T19" fmla="*/ 2569738 h 5219"/>
              <a:gd name="T20" fmla="*/ 1347950 w 3132"/>
              <a:gd name="T21" fmla="*/ 2625313 h 5219"/>
              <a:gd name="T22" fmla="*/ 1349763 w 3132"/>
              <a:gd name="T23" fmla="*/ 2679076 h 5219"/>
              <a:gd name="T24" fmla="*/ 1350367 w 3132"/>
              <a:gd name="T25" fmla="*/ 2731630 h 5219"/>
              <a:gd name="T26" fmla="*/ 1346741 w 3132"/>
              <a:gd name="T27" fmla="*/ 2790830 h 5219"/>
              <a:gd name="T28" fmla="*/ 1340092 w 3132"/>
              <a:gd name="T29" fmla="*/ 2837948 h 5219"/>
              <a:gd name="T30" fmla="*/ 1326189 w 3132"/>
              <a:gd name="T31" fmla="*/ 2911645 h 5219"/>
              <a:gd name="T32" fmla="*/ 1089240 w 3132"/>
              <a:gd name="T33" fmla="*/ 3127904 h 5219"/>
              <a:gd name="T34" fmla="*/ 803934 w 3132"/>
              <a:gd name="T35" fmla="*/ 3127904 h 5219"/>
              <a:gd name="T36" fmla="*/ 566985 w 3132"/>
              <a:gd name="T37" fmla="*/ 2911645 h 5219"/>
              <a:gd name="T38" fmla="*/ 553082 w 3132"/>
              <a:gd name="T39" fmla="*/ 2837948 h 5219"/>
              <a:gd name="T40" fmla="*/ 547038 w 3132"/>
              <a:gd name="T41" fmla="*/ 2790830 h 5219"/>
              <a:gd name="T42" fmla="*/ 542807 w 3132"/>
              <a:gd name="T43" fmla="*/ 2731630 h 5219"/>
              <a:gd name="T44" fmla="*/ 543411 w 3132"/>
              <a:gd name="T45" fmla="*/ 2679076 h 5219"/>
              <a:gd name="T46" fmla="*/ 545224 w 3132"/>
              <a:gd name="T47" fmla="*/ 2625313 h 5219"/>
              <a:gd name="T48" fmla="*/ 547642 w 3132"/>
              <a:gd name="T49" fmla="*/ 2569738 h 5219"/>
              <a:gd name="T50" fmla="*/ 542807 w 3132"/>
              <a:gd name="T51" fmla="*/ 2516579 h 5219"/>
              <a:gd name="T52" fmla="*/ 545829 w 3132"/>
              <a:gd name="T53" fmla="*/ 2459796 h 5219"/>
              <a:gd name="T54" fmla="*/ 553687 w 3132"/>
              <a:gd name="T55" fmla="*/ 2390327 h 5219"/>
              <a:gd name="T56" fmla="*/ 515001 w 3132"/>
              <a:gd name="T57" fmla="*/ 2293675 h 5219"/>
              <a:gd name="T58" fmla="*/ 421310 w 3132"/>
              <a:gd name="T59" fmla="*/ 2063523 h 5219"/>
              <a:gd name="T60" fmla="*/ 307067 w 3132"/>
              <a:gd name="T61" fmla="*/ 1684767 h 5219"/>
              <a:gd name="T62" fmla="*/ 122706 w 3132"/>
              <a:gd name="T63" fmla="*/ 1358566 h 5219"/>
              <a:gd name="T64" fmla="*/ 2418 w 3132"/>
              <a:gd name="T65" fmla="*/ 896448 h 5219"/>
              <a:gd name="T66" fmla="*/ 825695 w 3132"/>
              <a:gd name="T67" fmla="*/ 10873 h 5219"/>
              <a:gd name="T68" fmla="*/ 1091053 w 3132"/>
              <a:gd name="T69" fmla="*/ 13290 h 5219"/>
              <a:gd name="T70" fmla="*/ 1091053 w 3132"/>
              <a:gd name="T71" fmla="*/ 13894 h 52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132" h="5219">
                <a:moveTo>
                  <a:pt x="1805" y="23"/>
                </a:moveTo>
                <a:cubicBezTo>
                  <a:pt x="2506" y="125"/>
                  <a:pt x="3107" y="716"/>
                  <a:pt x="3128" y="1484"/>
                </a:cubicBezTo>
                <a:cubicBezTo>
                  <a:pt x="3132" y="1790"/>
                  <a:pt x="3040" y="2037"/>
                  <a:pt x="2929" y="2249"/>
                </a:cubicBezTo>
                <a:cubicBezTo>
                  <a:pt x="2829" y="2400"/>
                  <a:pt x="2701" y="2656"/>
                  <a:pt x="2624" y="2789"/>
                </a:cubicBezTo>
                <a:cubicBezTo>
                  <a:pt x="2491" y="3023"/>
                  <a:pt x="2449" y="3204"/>
                  <a:pt x="2435" y="3416"/>
                </a:cubicBezTo>
                <a:cubicBezTo>
                  <a:pt x="2435" y="3574"/>
                  <a:pt x="2395" y="3708"/>
                  <a:pt x="2280" y="3797"/>
                </a:cubicBezTo>
                <a:cubicBezTo>
                  <a:pt x="2209" y="3842"/>
                  <a:pt x="2175" y="3898"/>
                  <a:pt x="2216" y="3957"/>
                </a:cubicBezTo>
                <a:cubicBezTo>
                  <a:pt x="2256" y="3998"/>
                  <a:pt x="2270" y="4037"/>
                  <a:pt x="2229" y="4072"/>
                </a:cubicBezTo>
                <a:cubicBezTo>
                  <a:pt x="2176" y="4109"/>
                  <a:pt x="2197" y="4138"/>
                  <a:pt x="2234" y="4166"/>
                </a:cubicBezTo>
                <a:cubicBezTo>
                  <a:pt x="2288" y="4207"/>
                  <a:pt x="2270" y="4233"/>
                  <a:pt x="2226" y="4254"/>
                </a:cubicBezTo>
                <a:cubicBezTo>
                  <a:pt x="2163" y="4278"/>
                  <a:pt x="2168" y="4319"/>
                  <a:pt x="2230" y="4346"/>
                </a:cubicBezTo>
                <a:cubicBezTo>
                  <a:pt x="2306" y="4376"/>
                  <a:pt x="2298" y="4406"/>
                  <a:pt x="2233" y="4435"/>
                </a:cubicBezTo>
                <a:cubicBezTo>
                  <a:pt x="2160" y="4461"/>
                  <a:pt x="2176" y="4491"/>
                  <a:pt x="2234" y="4522"/>
                </a:cubicBezTo>
                <a:cubicBezTo>
                  <a:pt x="2293" y="4555"/>
                  <a:pt x="2280" y="4587"/>
                  <a:pt x="2228" y="4620"/>
                </a:cubicBezTo>
                <a:cubicBezTo>
                  <a:pt x="2173" y="4652"/>
                  <a:pt x="2188" y="4676"/>
                  <a:pt x="2217" y="4698"/>
                </a:cubicBezTo>
                <a:cubicBezTo>
                  <a:pt x="2266" y="4737"/>
                  <a:pt x="2231" y="4782"/>
                  <a:pt x="2194" y="4820"/>
                </a:cubicBezTo>
                <a:cubicBezTo>
                  <a:pt x="2066" y="4955"/>
                  <a:pt x="1935" y="5073"/>
                  <a:pt x="1802" y="5178"/>
                </a:cubicBezTo>
                <a:cubicBezTo>
                  <a:pt x="1693" y="5216"/>
                  <a:pt x="1465" y="5219"/>
                  <a:pt x="1330" y="5178"/>
                </a:cubicBezTo>
                <a:cubicBezTo>
                  <a:pt x="1197" y="5073"/>
                  <a:pt x="1066" y="4955"/>
                  <a:pt x="938" y="4820"/>
                </a:cubicBezTo>
                <a:cubicBezTo>
                  <a:pt x="901" y="4782"/>
                  <a:pt x="866" y="4737"/>
                  <a:pt x="915" y="4698"/>
                </a:cubicBezTo>
                <a:cubicBezTo>
                  <a:pt x="944" y="4676"/>
                  <a:pt x="959" y="4652"/>
                  <a:pt x="905" y="4620"/>
                </a:cubicBezTo>
                <a:cubicBezTo>
                  <a:pt x="852" y="4587"/>
                  <a:pt x="839" y="4555"/>
                  <a:pt x="898" y="4522"/>
                </a:cubicBezTo>
                <a:cubicBezTo>
                  <a:pt x="956" y="4491"/>
                  <a:pt x="973" y="4461"/>
                  <a:pt x="899" y="4435"/>
                </a:cubicBezTo>
                <a:cubicBezTo>
                  <a:pt x="834" y="4406"/>
                  <a:pt x="826" y="4376"/>
                  <a:pt x="902" y="4346"/>
                </a:cubicBezTo>
                <a:cubicBezTo>
                  <a:pt x="964" y="4319"/>
                  <a:pt x="969" y="4278"/>
                  <a:pt x="906" y="4254"/>
                </a:cubicBezTo>
                <a:cubicBezTo>
                  <a:pt x="862" y="4233"/>
                  <a:pt x="845" y="4207"/>
                  <a:pt x="898" y="4166"/>
                </a:cubicBezTo>
                <a:cubicBezTo>
                  <a:pt x="935" y="4138"/>
                  <a:pt x="956" y="4109"/>
                  <a:pt x="903" y="4072"/>
                </a:cubicBezTo>
                <a:cubicBezTo>
                  <a:pt x="862" y="4037"/>
                  <a:pt x="877" y="3998"/>
                  <a:pt x="916" y="3957"/>
                </a:cubicBezTo>
                <a:cubicBezTo>
                  <a:pt x="957" y="3898"/>
                  <a:pt x="923" y="3842"/>
                  <a:pt x="852" y="3797"/>
                </a:cubicBezTo>
                <a:cubicBezTo>
                  <a:pt x="737" y="3708"/>
                  <a:pt x="697" y="3574"/>
                  <a:pt x="697" y="3416"/>
                </a:cubicBezTo>
                <a:cubicBezTo>
                  <a:pt x="683" y="3204"/>
                  <a:pt x="641" y="3023"/>
                  <a:pt x="508" y="2789"/>
                </a:cubicBezTo>
                <a:cubicBezTo>
                  <a:pt x="431" y="2656"/>
                  <a:pt x="303" y="2400"/>
                  <a:pt x="203" y="2249"/>
                </a:cubicBezTo>
                <a:cubicBezTo>
                  <a:pt x="92" y="2037"/>
                  <a:pt x="0" y="1790"/>
                  <a:pt x="4" y="1484"/>
                </a:cubicBezTo>
                <a:cubicBezTo>
                  <a:pt x="25" y="702"/>
                  <a:pt x="649" y="103"/>
                  <a:pt x="1366" y="18"/>
                </a:cubicBezTo>
                <a:cubicBezTo>
                  <a:pt x="1502" y="3"/>
                  <a:pt x="1665" y="0"/>
                  <a:pt x="1805" y="22"/>
                </a:cubicBezTo>
                <a:lnTo>
                  <a:pt x="1805" y="23"/>
                </a:lnTo>
                <a:close/>
              </a:path>
            </a:pathLst>
          </a:custGeom>
          <a:solidFill>
            <a:schemeClr val="bg1"/>
          </a:solidFill>
          <a:ln>
            <a:noFill/>
          </a:ln>
        </p:spPr>
        <p:txBody>
          <a:bodyPr/>
          <a:lstStyle/>
          <a:p>
            <a:endParaRPr lang="zh-CN" altLang="en-US"/>
          </a:p>
        </p:txBody>
      </p:sp>
      <p:sp>
        <p:nvSpPr>
          <p:cNvPr id="10" name="TextBox 9"/>
          <p:cNvSpPr txBox="1"/>
          <p:nvPr/>
        </p:nvSpPr>
        <p:spPr>
          <a:xfrm>
            <a:off x="5484420" y="1314963"/>
            <a:ext cx="1723549" cy="707886"/>
          </a:xfrm>
          <a:prstGeom prst="rect">
            <a:avLst/>
          </a:prstGeom>
          <a:noFill/>
        </p:spPr>
        <p:txBody>
          <a:bodyPr wrap="none" rtlCol="0">
            <a:spAutoFit/>
          </a:bodyPr>
          <a:lstStyle/>
          <a:p>
            <a:pPr algn="ctr"/>
            <a:r>
              <a:rPr lang="zh-CN" altLang="en-US" sz="2000" b="1" dirty="0" smtClean="0">
                <a:solidFill>
                  <a:srgbClr val="F8F8F8"/>
                </a:solidFill>
                <a:latin typeface="+mj-ea"/>
                <a:ea typeface="+mj-ea"/>
              </a:rPr>
              <a:t>对市场增长趋</a:t>
            </a:r>
            <a:endParaRPr lang="en-US" altLang="zh-CN" sz="2000" b="1" dirty="0" smtClean="0">
              <a:solidFill>
                <a:srgbClr val="F8F8F8"/>
              </a:solidFill>
              <a:latin typeface="+mj-ea"/>
              <a:ea typeface="+mj-ea"/>
            </a:endParaRPr>
          </a:p>
          <a:p>
            <a:pPr algn="ctr"/>
            <a:r>
              <a:rPr lang="zh-CN" altLang="en-US" sz="2000" b="1" dirty="0" smtClean="0">
                <a:solidFill>
                  <a:srgbClr val="F8F8F8"/>
                </a:solidFill>
                <a:latin typeface="+mj-ea"/>
                <a:ea typeface="+mj-ea"/>
              </a:rPr>
              <a:t>势认识正确</a:t>
            </a:r>
            <a:endParaRPr lang="zh-CN" altLang="en-US" sz="2000" b="1" dirty="0">
              <a:solidFill>
                <a:srgbClr val="F8F8F8"/>
              </a:solidFill>
              <a:latin typeface="+mj-ea"/>
              <a:ea typeface="+mj-ea"/>
            </a:endParaRPr>
          </a:p>
        </p:txBody>
      </p:sp>
      <p:sp>
        <p:nvSpPr>
          <p:cNvPr id="11" name="TextBox 10"/>
          <p:cNvSpPr txBox="1"/>
          <p:nvPr/>
        </p:nvSpPr>
        <p:spPr>
          <a:xfrm>
            <a:off x="5216524" y="2173762"/>
            <a:ext cx="2259341" cy="1569660"/>
          </a:xfrm>
          <a:prstGeom prst="rect">
            <a:avLst/>
          </a:prstGeom>
          <a:noFill/>
        </p:spPr>
        <p:txBody>
          <a:bodyPr wrap="square" rtlCol="0">
            <a:spAutoFit/>
          </a:bodyPr>
          <a:lstStyle/>
          <a:p>
            <a:pPr>
              <a:lnSpc>
                <a:spcPct val="150000"/>
              </a:lnSpc>
            </a:pPr>
            <a:r>
              <a:rPr lang="zh-CN" altLang="en-US" sz="1600" dirty="0" smtClean="0">
                <a:solidFill>
                  <a:srgbClr val="F8F8F8"/>
                </a:solidFill>
                <a:latin typeface="+mn-ea"/>
                <a:ea typeface="+mn-ea"/>
              </a:rPr>
              <a:t>这里输入您的文字</a:t>
            </a:r>
            <a:r>
              <a:rPr lang="zh-CN" altLang="en-US" sz="1600" dirty="0">
                <a:solidFill>
                  <a:srgbClr val="F8F8F8"/>
                </a:solidFill>
                <a:latin typeface="+mn-ea"/>
                <a:ea typeface="+mn-ea"/>
              </a:rPr>
              <a:t>这里输入您的</a:t>
            </a:r>
            <a:r>
              <a:rPr lang="zh-CN" altLang="en-US" sz="1600" dirty="0" smtClean="0">
                <a:solidFill>
                  <a:srgbClr val="F8F8F8"/>
                </a:solidFill>
                <a:latin typeface="+mn-ea"/>
                <a:ea typeface="+mn-ea"/>
              </a:rPr>
              <a:t>文字</a:t>
            </a:r>
            <a:r>
              <a:rPr lang="zh-CN" altLang="en-US" sz="1600" dirty="0">
                <a:solidFill>
                  <a:srgbClr val="F8F8F8"/>
                </a:solidFill>
                <a:latin typeface="+mn-ea"/>
                <a:ea typeface="+mn-ea"/>
              </a:rPr>
              <a:t>这里输入您的文字这里输入您的</a:t>
            </a:r>
            <a:r>
              <a:rPr lang="zh-CN" altLang="en-US" sz="1600" dirty="0" smtClean="0">
                <a:solidFill>
                  <a:srgbClr val="F8F8F8"/>
                </a:solidFill>
                <a:latin typeface="+mn-ea"/>
                <a:ea typeface="+mn-ea"/>
              </a:rPr>
              <a:t>文字这里</a:t>
            </a:r>
            <a:r>
              <a:rPr lang="zh-CN" altLang="en-US" sz="1600" dirty="0">
                <a:solidFill>
                  <a:srgbClr val="F8F8F8"/>
                </a:solidFill>
                <a:latin typeface="+mn-ea"/>
                <a:ea typeface="+mn-ea"/>
              </a:rPr>
              <a:t>输入</a:t>
            </a:r>
            <a:r>
              <a:rPr lang="zh-CN" altLang="en-US" sz="1600" dirty="0" smtClean="0">
                <a:solidFill>
                  <a:srgbClr val="F8F8F8"/>
                </a:solidFill>
                <a:latin typeface="+mn-ea"/>
                <a:ea typeface="+mn-ea"/>
              </a:rPr>
              <a:t>您</a:t>
            </a:r>
            <a:endParaRPr lang="zh-CN" altLang="en-US" sz="1600" dirty="0">
              <a:solidFill>
                <a:srgbClr val="F8F8F8"/>
              </a:solidFill>
              <a:latin typeface="+mn-ea"/>
              <a:ea typeface="+mn-ea"/>
            </a:endParaRPr>
          </a:p>
        </p:txBody>
      </p:sp>
      <p:sp>
        <p:nvSpPr>
          <p:cNvPr id="12" name="TextBox 11"/>
          <p:cNvSpPr txBox="1"/>
          <p:nvPr/>
        </p:nvSpPr>
        <p:spPr>
          <a:xfrm>
            <a:off x="2080623" y="2276834"/>
            <a:ext cx="1467068" cy="707886"/>
          </a:xfrm>
          <a:prstGeom prst="rect">
            <a:avLst/>
          </a:prstGeom>
          <a:noFill/>
        </p:spPr>
        <p:txBody>
          <a:bodyPr wrap="none" rtlCol="0">
            <a:spAutoFit/>
          </a:bodyPr>
          <a:lstStyle/>
          <a:p>
            <a:r>
              <a:rPr lang="zh-CN" altLang="en-US" sz="2000" b="1" dirty="0" smtClean="0">
                <a:solidFill>
                  <a:srgbClr val="F8F8F8"/>
                </a:solidFill>
                <a:latin typeface="+mj-ea"/>
                <a:ea typeface="+mj-ea"/>
              </a:rPr>
              <a:t>对时间节点</a:t>
            </a:r>
            <a:endParaRPr lang="en-US" altLang="zh-CN" sz="2000" b="1" dirty="0" smtClean="0">
              <a:solidFill>
                <a:srgbClr val="F8F8F8"/>
              </a:solidFill>
              <a:latin typeface="+mj-ea"/>
              <a:ea typeface="+mj-ea"/>
            </a:endParaRPr>
          </a:p>
          <a:p>
            <a:r>
              <a:rPr lang="zh-CN" altLang="en-US" sz="2000" b="1" dirty="0" smtClean="0">
                <a:solidFill>
                  <a:srgbClr val="F8F8F8"/>
                </a:solidFill>
                <a:latin typeface="+mj-ea"/>
                <a:ea typeface="+mj-ea"/>
              </a:rPr>
              <a:t>把握的准确</a:t>
            </a:r>
            <a:endParaRPr lang="zh-CN" altLang="en-US" sz="2000" b="1" dirty="0">
              <a:solidFill>
                <a:srgbClr val="F8F8F8"/>
              </a:solidFill>
              <a:latin typeface="+mj-ea"/>
              <a:ea typeface="+mj-ea"/>
            </a:endParaRPr>
          </a:p>
        </p:txBody>
      </p:sp>
      <p:sp>
        <p:nvSpPr>
          <p:cNvPr id="13" name="TextBox 12"/>
          <p:cNvSpPr txBox="1"/>
          <p:nvPr/>
        </p:nvSpPr>
        <p:spPr>
          <a:xfrm>
            <a:off x="1870897" y="3091042"/>
            <a:ext cx="1886519" cy="787523"/>
          </a:xfrm>
          <a:prstGeom prst="rect">
            <a:avLst/>
          </a:prstGeom>
          <a:noFill/>
        </p:spPr>
        <p:txBody>
          <a:bodyPr wrap="square" rtlCol="0">
            <a:spAutoFit/>
          </a:bodyPr>
          <a:lstStyle/>
          <a:p>
            <a:pPr>
              <a:lnSpc>
                <a:spcPct val="150000"/>
              </a:lnSpc>
            </a:pPr>
            <a:r>
              <a:rPr lang="zh-CN" altLang="en-US" sz="1600" dirty="0" smtClean="0">
                <a:solidFill>
                  <a:srgbClr val="F8F8F8"/>
                </a:solidFill>
                <a:latin typeface="+mn-ea"/>
                <a:ea typeface="+mn-ea"/>
              </a:rPr>
              <a:t>这里输入您的文字</a:t>
            </a:r>
            <a:r>
              <a:rPr lang="zh-CN" altLang="en-US" sz="1600" dirty="0">
                <a:solidFill>
                  <a:srgbClr val="F8F8F8"/>
                </a:solidFill>
                <a:latin typeface="+mn-ea"/>
                <a:ea typeface="+mn-ea"/>
              </a:rPr>
              <a:t>这里输入您的</a:t>
            </a:r>
            <a:r>
              <a:rPr lang="zh-CN" altLang="en-US" sz="1600" dirty="0" smtClean="0">
                <a:solidFill>
                  <a:srgbClr val="F8F8F8"/>
                </a:solidFill>
                <a:latin typeface="+mn-ea"/>
                <a:ea typeface="+mn-ea"/>
              </a:rPr>
              <a:t>文字</a:t>
            </a:r>
            <a:endParaRPr lang="zh-CN" altLang="en-US" sz="1600" dirty="0">
              <a:solidFill>
                <a:srgbClr val="F8F8F8"/>
              </a:solidFill>
              <a:latin typeface="+mn-ea"/>
              <a:ea typeface="+mn-ea"/>
            </a:endParaRPr>
          </a:p>
        </p:txBody>
      </p:sp>
      <p:sp>
        <p:nvSpPr>
          <p:cNvPr id="14" name="TextBox 13"/>
          <p:cNvSpPr txBox="1"/>
          <p:nvPr/>
        </p:nvSpPr>
        <p:spPr>
          <a:xfrm>
            <a:off x="9198854" y="2394167"/>
            <a:ext cx="1210588" cy="707886"/>
          </a:xfrm>
          <a:prstGeom prst="rect">
            <a:avLst/>
          </a:prstGeom>
          <a:noFill/>
        </p:spPr>
        <p:txBody>
          <a:bodyPr wrap="none" rtlCol="0">
            <a:spAutoFit/>
          </a:bodyPr>
          <a:lstStyle/>
          <a:p>
            <a:pPr algn="ctr"/>
            <a:r>
              <a:rPr lang="zh-CN" altLang="en-US" sz="2000" b="1" smtClean="0">
                <a:solidFill>
                  <a:srgbClr val="F8F8F8"/>
                </a:solidFill>
                <a:latin typeface="+mj-ea"/>
                <a:ea typeface="+mj-ea"/>
              </a:rPr>
              <a:t>操作方式</a:t>
            </a:r>
            <a:endParaRPr lang="en-US" altLang="zh-CN" sz="2000" b="1" dirty="0" smtClean="0">
              <a:solidFill>
                <a:srgbClr val="F8F8F8"/>
              </a:solidFill>
              <a:latin typeface="+mj-ea"/>
              <a:ea typeface="+mj-ea"/>
            </a:endParaRPr>
          </a:p>
          <a:p>
            <a:pPr algn="ctr"/>
            <a:r>
              <a:rPr lang="zh-CN" altLang="en-US" sz="2000" b="1" dirty="0" smtClean="0">
                <a:solidFill>
                  <a:srgbClr val="F8F8F8"/>
                </a:solidFill>
                <a:latin typeface="+mj-ea"/>
                <a:ea typeface="+mj-ea"/>
              </a:rPr>
              <a:t>正确</a:t>
            </a:r>
            <a:endParaRPr lang="zh-CN" altLang="en-US" sz="2000" b="1" dirty="0">
              <a:solidFill>
                <a:srgbClr val="F8F8F8"/>
              </a:solidFill>
              <a:latin typeface="+mj-ea"/>
              <a:ea typeface="+mj-ea"/>
            </a:endParaRPr>
          </a:p>
        </p:txBody>
      </p:sp>
      <p:sp>
        <p:nvSpPr>
          <p:cNvPr id="15" name="TextBox 14"/>
          <p:cNvSpPr txBox="1"/>
          <p:nvPr/>
        </p:nvSpPr>
        <p:spPr>
          <a:xfrm>
            <a:off x="8890198" y="3077170"/>
            <a:ext cx="1886519" cy="787523"/>
          </a:xfrm>
          <a:prstGeom prst="rect">
            <a:avLst/>
          </a:prstGeom>
          <a:noFill/>
        </p:spPr>
        <p:txBody>
          <a:bodyPr wrap="square" rtlCol="0">
            <a:spAutoFit/>
          </a:bodyPr>
          <a:lstStyle/>
          <a:p>
            <a:pPr>
              <a:lnSpc>
                <a:spcPct val="150000"/>
              </a:lnSpc>
            </a:pPr>
            <a:r>
              <a:rPr lang="zh-CN" altLang="en-US" sz="1600" dirty="0" smtClean="0">
                <a:solidFill>
                  <a:srgbClr val="F8F8F8"/>
                </a:solidFill>
                <a:latin typeface="+mn-ea"/>
                <a:ea typeface="+mn-ea"/>
              </a:rPr>
              <a:t>这里输入您的文字</a:t>
            </a:r>
            <a:r>
              <a:rPr lang="zh-CN" altLang="en-US" sz="1600" dirty="0">
                <a:solidFill>
                  <a:srgbClr val="F8F8F8"/>
                </a:solidFill>
                <a:latin typeface="+mn-ea"/>
                <a:ea typeface="+mn-ea"/>
              </a:rPr>
              <a:t>这里输入您的</a:t>
            </a:r>
            <a:r>
              <a:rPr lang="zh-CN" altLang="en-US" sz="1600" dirty="0" smtClean="0">
                <a:solidFill>
                  <a:srgbClr val="F8F8F8"/>
                </a:solidFill>
                <a:latin typeface="+mn-ea"/>
                <a:ea typeface="+mn-ea"/>
              </a:rPr>
              <a:t>文字</a:t>
            </a:r>
            <a:endParaRPr lang="zh-CN" altLang="en-US" sz="1600" dirty="0">
              <a:solidFill>
                <a:srgbClr val="F8F8F8"/>
              </a:solidFill>
              <a:latin typeface="+mn-ea"/>
              <a:ea typeface="+mn-ea"/>
            </a:endParaRPr>
          </a:p>
        </p:txBody>
      </p:sp>
      <p:sp>
        <p:nvSpPr>
          <p:cNvPr id="16" name="Freeform 17"/>
          <p:cNvSpPr>
            <a:spLocks noEditPoints="1"/>
          </p:cNvSpPr>
          <p:nvPr/>
        </p:nvSpPr>
        <p:spPr bwMode="auto">
          <a:xfrm>
            <a:off x="2545801" y="5036243"/>
            <a:ext cx="571785" cy="550072"/>
          </a:xfrm>
          <a:custGeom>
            <a:avLst/>
            <a:gdLst>
              <a:gd name="T0" fmla="*/ 435493 w 1145"/>
              <a:gd name="T1" fmla="*/ 518839 h 1102"/>
              <a:gd name="T2" fmla="*/ 424759 w 1145"/>
              <a:gd name="T3" fmla="*/ 409247 h 1102"/>
              <a:gd name="T4" fmla="*/ 285217 w 1145"/>
              <a:gd name="T5" fmla="*/ 408480 h 1102"/>
              <a:gd name="T6" fmla="*/ 266816 w 1145"/>
              <a:gd name="T7" fmla="*/ 497380 h 1102"/>
              <a:gd name="T8" fmla="*/ 317419 w 1145"/>
              <a:gd name="T9" fmla="*/ 487417 h 1102"/>
              <a:gd name="T10" fmla="*/ 354988 w 1145"/>
              <a:gd name="T11" fmla="*/ 439135 h 1102"/>
              <a:gd name="T12" fmla="*/ 390257 w 1145"/>
              <a:gd name="T13" fmla="*/ 475922 h 1102"/>
              <a:gd name="T14" fmla="*/ 368789 w 1145"/>
              <a:gd name="T15" fmla="*/ 506577 h 1102"/>
              <a:gd name="T16" fmla="*/ 316653 w 1145"/>
              <a:gd name="T17" fmla="*/ 520372 h 1102"/>
              <a:gd name="T18" fmla="*/ 319720 w 1145"/>
              <a:gd name="T19" fmla="*/ 563289 h 1102"/>
              <a:gd name="T20" fmla="*/ 327387 w 1145"/>
              <a:gd name="T21" fmla="*/ 566354 h 1102"/>
              <a:gd name="T22" fmla="*/ 387957 w 1145"/>
              <a:gd name="T23" fmla="*/ 578616 h 1102"/>
              <a:gd name="T24" fmla="*/ 389490 w 1145"/>
              <a:gd name="T25" fmla="*/ 637628 h 1102"/>
              <a:gd name="T26" fmla="*/ 317419 w 1145"/>
              <a:gd name="T27" fmla="*/ 634562 h 1102"/>
              <a:gd name="T28" fmla="*/ 292118 w 1145"/>
              <a:gd name="T29" fmla="*/ 580916 h 1102"/>
              <a:gd name="T30" fmla="*/ 243815 w 1145"/>
              <a:gd name="T31" fmla="*/ 590878 h 1102"/>
              <a:gd name="T32" fmla="*/ 353455 w 1145"/>
              <a:gd name="T33" fmla="*/ 703536 h 1102"/>
              <a:gd name="T34" fmla="*/ 463095 w 1145"/>
              <a:gd name="T35" fmla="*/ 605440 h 1102"/>
              <a:gd name="T36" fmla="*/ 624872 w 1145"/>
              <a:gd name="T37" fmla="*/ 395452 h 1102"/>
              <a:gd name="T38" fmla="*/ 536699 w 1145"/>
              <a:gd name="T39" fmla="*/ 405415 h 1102"/>
              <a:gd name="T40" fmla="*/ 546667 w 1145"/>
              <a:gd name="T41" fmla="*/ 449865 h 1102"/>
              <a:gd name="T42" fmla="*/ 575035 w 1145"/>
              <a:gd name="T43" fmla="*/ 682078 h 1102"/>
              <a:gd name="T44" fmla="*/ 624872 w 1145"/>
              <a:gd name="T45" fmla="*/ 692041 h 1102"/>
              <a:gd name="T46" fmla="*/ 634839 w 1145"/>
              <a:gd name="T47" fmla="*/ 405415 h 1102"/>
              <a:gd name="T48" fmla="*/ 681608 w 1145"/>
              <a:gd name="T49" fmla="*/ 194660 h 1102"/>
              <a:gd name="T50" fmla="*/ 707677 w 1145"/>
              <a:gd name="T51" fmla="*/ 26057 h 1102"/>
              <a:gd name="T52" fmla="*/ 655540 w 1145"/>
              <a:gd name="T53" fmla="*/ 26057 h 1102"/>
              <a:gd name="T54" fmla="*/ 681608 w 1145"/>
              <a:gd name="T55" fmla="*/ 194660 h 1102"/>
              <a:gd name="T56" fmla="*/ 775147 w 1145"/>
              <a:gd name="T57" fmla="*/ 761015 h 1102"/>
              <a:gd name="T58" fmla="*/ 82038 w 1145"/>
              <a:gd name="T59" fmla="*/ 738790 h 1102"/>
              <a:gd name="T60" fmla="*/ 103506 w 1145"/>
              <a:gd name="T61" fmla="*/ 321113 h 1102"/>
              <a:gd name="T62" fmla="*/ 796615 w 1145"/>
              <a:gd name="T63" fmla="*/ 343338 h 1102"/>
              <a:gd name="T64" fmla="*/ 775147 w 1145"/>
              <a:gd name="T65" fmla="*/ 98097 h 1102"/>
              <a:gd name="T66" fmla="*/ 749079 w 1145"/>
              <a:gd name="T67" fmla="*/ 168603 h 1102"/>
              <a:gd name="T68" fmla="*/ 614138 w 1145"/>
              <a:gd name="T69" fmla="*/ 168603 h 1102"/>
              <a:gd name="T70" fmla="*/ 263749 w 1145"/>
              <a:gd name="T71" fmla="*/ 98097 h 1102"/>
              <a:gd name="T72" fmla="*/ 197045 w 1145"/>
              <a:gd name="T73" fmla="*/ 236045 h 1102"/>
              <a:gd name="T74" fmla="*/ 129575 w 1145"/>
              <a:gd name="T75" fmla="*/ 98097 h 1102"/>
              <a:gd name="T76" fmla="*/ 0 w 1145"/>
              <a:gd name="T77" fmla="*/ 202324 h 1102"/>
              <a:gd name="T78" fmla="*/ 103506 w 1145"/>
              <a:gd name="T79" fmla="*/ 844550 h 1102"/>
              <a:gd name="T80" fmla="*/ 877887 w 1145"/>
              <a:gd name="T81" fmla="*/ 740322 h 1102"/>
              <a:gd name="T82" fmla="*/ 775147 w 1145"/>
              <a:gd name="T83" fmla="*/ 98097 h 1102"/>
              <a:gd name="T84" fmla="*/ 223114 w 1145"/>
              <a:gd name="T85" fmla="*/ 168603 h 1102"/>
              <a:gd name="T86" fmla="*/ 197045 w 1145"/>
              <a:gd name="T87" fmla="*/ 0 h 1102"/>
              <a:gd name="T88" fmla="*/ 170210 w 1145"/>
              <a:gd name="T89" fmla="*/ 168603 h 110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45" h="1102">
                <a:moveTo>
                  <a:pt x="549" y="697"/>
                </a:moveTo>
                <a:cubicBezTo>
                  <a:pt x="556" y="692"/>
                  <a:pt x="562" y="685"/>
                  <a:pt x="568" y="677"/>
                </a:cubicBezTo>
                <a:cubicBezTo>
                  <a:pt x="580" y="660"/>
                  <a:pt x="587" y="639"/>
                  <a:pt x="587" y="615"/>
                </a:cubicBezTo>
                <a:cubicBezTo>
                  <a:pt x="587" y="583"/>
                  <a:pt x="576" y="555"/>
                  <a:pt x="554" y="534"/>
                </a:cubicBezTo>
                <a:cubicBezTo>
                  <a:pt x="532" y="513"/>
                  <a:pt x="501" y="502"/>
                  <a:pt x="459" y="502"/>
                </a:cubicBezTo>
                <a:cubicBezTo>
                  <a:pt x="425" y="502"/>
                  <a:pt x="396" y="513"/>
                  <a:pt x="372" y="533"/>
                </a:cubicBezTo>
                <a:cubicBezTo>
                  <a:pt x="348" y="554"/>
                  <a:pt x="335" y="589"/>
                  <a:pt x="335" y="636"/>
                </a:cubicBezTo>
                <a:cubicBezTo>
                  <a:pt x="335" y="643"/>
                  <a:pt x="341" y="649"/>
                  <a:pt x="348" y="649"/>
                </a:cubicBezTo>
                <a:lnTo>
                  <a:pt x="401" y="649"/>
                </a:lnTo>
                <a:cubicBezTo>
                  <a:pt x="408" y="649"/>
                  <a:pt x="414" y="644"/>
                  <a:pt x="414" y="636"/>
                </a:cubicBezTo>
                <a:cubicBezTo>
                  <a:pt x="415" y="614"/>
                  <a:pt x="419" y="597"/>
                  <a:pt x="427" y="587"/>
                </a:cubicBezTo>
                <a:cubicBezTo>
                  <a:pt x="435" y="578"/>
                  <a:pt x="446" y="573"/>
                  <a:pt x="463" y="573"/>
                </a:cubicBezTo>
                <a:cubicBezTo>
                  <a:pt x="479" y="573"/>
                  <a:pt x="490" y="577"/>
                  <a:pt x="497" y="586"/>
                </a:cubicBezTo>
                <a:cubicBezTo>
                  <a:pt x="505" y="596"/>
                  <a:pt x="509" y="607"/>
                  <a:pt x="509" y="621"/>
                </a:cubicBezTo>
                <a:cubicBezTo>
                  <a:pt x="509" y="632"/>
                  <a:pt x="506" y="641"/>
                  <a:pt x="501" y="648"/>
                </a:cubicBezTo>
                <a:cubicBezTo>
                  <a:pt x="496" y="655"/>
                  <a:pt x="490" y="659"/>
                  <a:pt x="481" y="661"/>
                </a:cubicBezTo>
                <a:cubicBezTo>
                  <a:pt x="470" y="664"/>
                  <a:pt x="451" y="665"/>
                  <a:pt x="426" y="665"/>
                </a:cubicBezTo>
                <a:cubicBezTo>
                  <a:pt x="419" y="665"/>
                  <a:pt x="413" y="671"/>
                  <a:pt x="413" y="679"/>
                </a:cubicBezTo>
                <a:lnTo>
                  <a:pt x="413" y="725"/>
                </a:lnTo>
                <a:cubicBezTo>
                  <a:pt x="413" y="729"/>
                  <a:pt x="414" y="732"/>
                  <a:pt x="417" y="735"/>
                </a:cubicBezTo>
                <a:cubicBezTo>
                  <a:pt x="420" y="737"/>
                  <a:pt x="423" y="739"/>
                  <a:pt x="426" y="739"/>
                </a:cubicBezTo>
                <a:lnTo>
                  <a:pt x="427" y="739"/>
                </a:lnTo>
                <a:cubicBezTo>
                  <a:pt x="432" y="738"/>
                  <a:pt x="437" y="738"/>
                  <a:pt x="442" y="738"/>
                </a:cubicBezTo>
                <a:cubicBezTo>
                  <a:pt x="471" y="738"/>
                  <a:pt x="493" y="744"/>
                  <a:pt x="506" y="755"/>
                </a:cubicBezTo>
                <a:cubicBezTo>
                  <a:pt x="518" y="765"/>
                  <a:pt x="524" y="778"/>
                  <a:pt x="524" y="794"/>
                </a:cubicBezTo>
                <a:cubicBezTo>
                  <a:pt x="524" y="810"/>
                  <a:pt x="519" y="822"/>
                  <a:pt x="508" y="832"/>
                </a:cubicBezTo>
                <a:cubicBezTo>
                  <a:pt x="498" y="842"/>
                  <a:pt x="483" y="847"/>
                  <a:pt x="464" y="847"/>
                </a:cubicBezTo>
                <a:cubicBezTo>
                  <a:pt x="443" y="847"/>
                  <a:pt x="427" y="841"/>
                  <a:pt x="414" y="828"/>
                </a:cubicBezTo>
                <a:cubicBezTo>
                  <a:pt x="402" y="815"/>
                  <a:pt x="395" y="796"/>
                  <a:pt x="394" y="771"/>
                </a:cubicBezTo>
                <a:cubicBezTo>
                  <a:pt x="394" y="764"/>
                  <a:pt x="388" y="758"/>
                  <a:pt x="381" y="758"/>
                </a:cubicBezTo>
                <a:lnTo>
                  <a:pt x="331" y="758"/>
                </a:lnTo>
                <a:cubicBezTo>
                  <a:pt x="324" y="758"/>
                  <a:pt x="318" y="764"/>
                  <a:pt x="318" y="771"/>
                </a:cubicBezTo>
                <a:cubicBezTo>
                  <a:pt x="318" y="816"/>
                  <a:pt x="330" y="852"/>
                  <a:pt x="353" y="878"/>
                </a:cubicBezTo>
                <a:cubicBezTo>
                  <a:pt x="377" y="905"/>
                  <a:pt x="413" y="918"/>
                  <a:pt x="461" y="918"/>
                </a:cubicBezTo>
                <a:cubicBezTo>
                  <a:pt x="499" y="918"/>
                  <a:pt x="532" y="908"/>
                  <a:pt x="560" y="887"/>
                </a:cubicBezTo>
                <a:cubicBezTo>
                  <a:pt x="589" y="865"/>
                  <a:pt x="604" y="833"/>
                  <a:pt x="604" y="790"/>
                </a:cubicBezTo>
                <a:cubicBezTo>
                  <a:pt x="604" y="747"/>
                  <a:pt x="585" y="716"/>
                  <a:pt x="549" y="697"/>
                </a:cubicBezTo>
                <a:close/>
                <a:moveTo>
                  <a:pt x="815" y="516"/>
                </a:moveTo>
                <a:lnTo>
                  <a:pt x="713" y="516"/>
                </a:lnTo>
                <a:cubicBezTo>
                  <a:pt x="706" y="516"/>
                  <a:pt x="700" y="521"/>
                  <a:pt x="700" y="529"/>
                </a:cubicBezTo>
                <a:lnTo>
                  <a:pt x="700" y="574"/>
                </a:lnTo>
                <a:cubicBezTo>
                  <a:pt x="700" y="581"/>
                  <a:pt x="706" y="587"/>
                  <a:pt x="713" y="587"/>
                </a:cubicBezTo>
                <a:lnTo>
                  <a:pt x="750" y="587"/>
                </a:lnTo>
                <a:lnTo>
                  <a:pt x="750" y="890"/>
                </a:lnTo>
                <a:cubicBezTo>
                  <a:pt x="750" y="897"/>
                  <a:pt x="756" y="903"/>
                  <a:pt x="763" y="903"/>
                </a:cubicBezTo>
                <a:lnTo>
                  <a:pt x="815" y="903"/>
                </a:lnTo>
                <a:cubicBezTo>
                  <a:pt x="822" y="903"/>
                  <a:pt x="828" y="897"/>
                  <a:pt x="828" y="890"/>
                </a:cubicBezTo>
                <a:lnTo>
                  <a:pt x="828" y="529"/>
                </a:lnTo>
                <a:cubicBezTo>
                  <a:pt x="828" y="521"/>
                  <a:pt x="822" y="516"/>
                  <a:pt x="815" y="516"/>
                </a:cubicBezTo>
                <a:close/>
                <a:moveTo>
                  <a:pt x="889" y="254"/>
                </a:moveTo>
                <a:cubicBezTo>
                  <a:pt x="908" y="254"/>
                  <a:pt x="923" y="239"/>
                  <a:pt x="923" y="220"/>
                </a:cubicBezTo>
                <a:lnTo>
                  <a:pt x="923" y="34"/>
                </a:lnTo>
                <a:cubicBezTo>
                  <a:pt x="923" y="15"/>
                  <a:pt x="908" y="0"/>
                  <a:pt x="889" y="0"/>
                </a:cubicBezTo>
                <a:cubicBezTo>
                  <a:pt x="870" y="0"/>
                  <a:pt x="855" y="15"/>
                  <a:pt x="855" y="34"/>
                </a:cubicBezTo>
                <a:lnTo>
                  <a:pt x="855" y="220"/>
                </a:lnTo>
                <a:cubicBezTo>
                  <a:pt x="855" y="239"/>
                  <a:pt x="870" y="254"/>
                  <a:pt x="889" y="254"/>
                </a:cubicBezTo>
                <a:close/>
                <a:moveTo>
                  <a:pt x="1039" y="964"/>
                </a:moveTo>
                <a:cubicBezTo>
                  <a:pt x="1039" y="980"/>
                  <a:pt x="1026" y="993"/>
                  <a:pt x="1011" y="993"/>
                </a:cubicBezTo>
                <a:lnTo>
                  <a:pt x="135" y="993"/>
                </a:lnTo>
                <a:cubicBezTo>
                  <a:pt x="120" y="993"/>
                  <a:pt x="107" y="980"/>
                  <a:pt x="107" y="964"/>
                </a:cubicBezTo>
                <a:lnTo>
                  <a:pt x="107" y="448"/>
                </a:lnTo>
                <a:cubicBezTo>
                  <a:pt x="107" y="432"/>
                  <a:pt x="120" y="419"/>
                  <a:pt x="135" y="419"/>
                </a:cubicBezTo>
                <a:lnTo>
                  <a:pt x="1011" y="419"/>
                </a:lnTo>
                <a:cubicBezTo>
                  <a:pt x="1026" y="419"/>
                  <a:pt x="1039" y="432"/>
                  <a:pt x="1039" y="448"/>
                </a:cubicBezTo>
                <a:lnTo>
                  <a:pt x="1039" y="964"/>
                </a:lnTo>
                <a:close/>
                <a:moveTo>
                  <a:pt x="1011" y="128"/>
                </a:moveTo>
                <a:lnTo>
                  <a:pt x="977" y="128"/>
                </a:lnTo>
                <a:lnTo>
                  <a:pt x="977" y="220"/>
                </a:lnTo>
                <a:cubicBezTo>
                  <a:pt x="977" y="268"/>
                  <a:pt x="937" y="308"/>
                  <a:pt x="889" y="308"/>
                </a:cubicBezTo>
                <a:cubicBezTo>
                  <a:pt x="841" y="308"/>
                  <a:pt x="801" y="268"/>
                  <a:pt x="801" y="220"/>
                </a:cubicBezTo>
                <a:lnTo>
                  <a:pt x="801" y="128"/>
                </a:lnTo>
                <a:lnTo>
                  <a:pt x="344" y="128"/>
                </a:lnTo>
                <a:lnTo>
                  <a:pt x="344" y="220"/>
                </a:lnTo>
                <a:cubicBezTo>
                  <a:pt x="344" y="268"/>
                  <a:pt x="305" y="308"/>
                  <a:pt x="257" y="308"/>
                </a:cubicBezTo>
                <a:cubicBezTo>
                  <a:pt x="208" y="308"/>
                  <a:pt x="169" y="268"/>
                  <a:pt x="169" y="220"/>
                </a:cubicBezTo>
                <a:lnTo>
                  <a:pt x="169" y="128"/>
                </a:lnTo>
                <a:lnTo>
                  <a:pt x="135" y="128"/>
                </a:lnTo>
                <a:cubicBezTo>
                  <a:pt x="61" y="128"/>
                  <a:pt x="0" y="189"/>
                  <a:pt x="0" y="264"/>
                </a:cubicBezTo>
                <a:lnTo>
                  <a:pt x="0" y="966"/>
                </a:lnTo>
                <a:cubicBezTo>
                  <a:pt x="0" y="1041"/>
                  <a:pt x="61" y="1102"/>
                  <a:pt x="135" y="1102"/>
                </a:cubicBezTo>
                <a:lnTo>
                  <a:pt x="1011" y="1102"/>
                </a:lnTo>
                <a:cubicBezTo>
                  <a:pt x="1085" y="1102"/>
                  <a:pt x="1145" y="1041"/>
                  <a:pt x="1145" y="966"/>
                </a:cubicBezTo>
                <a:lnTo>
                  <a:pt x="1145" y="264"/>
                </a:lnTo>
                <a:cubicBezTo>
                  <a:pt x="1145" y="189"/>
                  <a:pt x="1085" y="128"/>
                  <a:pt x="1011" y="128"/>
                </a:cubicBezTo>
                <a:close/>
                <a:moveTo>
                  <a:pt x="257" y="254"/>
                </a:moveTo>
                <a:cubicBezTo>
                  <a:pt x="276" y="254"/>
                  <a:pt x="291" y="239"/>
                  <a:pt x="291" y="220"/>
                </a:cubicBezTo>
                <a:lnTo>
                  <a:pt x="291" y="34"/>
                </a:lnTo>
                <a:cubicBezTo>
                  <a:pt x="291" y="15"/>
                  <a:pt x="276" y="0"/>
                  <a:pt x="257" y="0"/>
                </a:cubicBezTo>
                <a:cubicBezTo>
                  <a:pt x="238" y="0"/>
                  <a:pt x="222" y="15"/>
                  <a:pt x="222" y="34"/>
                </a:cubicBezTo>
                <a:lnTo>
                  <a:pt x="222" y="220"/>
                </a:lnTo>
                <a:cubicBezTo>
                  <a:pt x="222" y="239"/>
                  <a:pt x="238" y="254"/>
                  <a:pt x="257" y="254"/>
                </a:cubicBezTo>
                <a:close/>
              </a:path>
            </a:pathLst>
          </a:custGeom>
          <a:solidFill>
            <a:srgbClr val="F8F8F8"/>
          </a:solidFill>
          <a:ln>
            <a:noFill/>
          </a:ln>
        </p:spPr>
        <p:txBody>
          <a:bodyPr/>
          <a:lstStyle/>
          <a:p>
            <a:endParaRPr lang="zh-CN" altLang="en-US"/>
          </a:p>
        </p:txBody>
      </p:sp>
      <p:sp>
        <p:nvSpPr>
          <p:cNvPr id="17" name="Freeform 8"/>
          <p:cNvSpPr>
            <a:spLocks noEditPoints="1"/>
          </p:cNvSpPr>
          <p:nvPr/>
        </p:nvSpPr>
        <p:spPr bwMode="auto">
          <a:xfrm>
            <a:off x="6082521" y="4310660"/>
            <a:ext cx="527347" cy="662870"/>
          </a:xfrm>
          <a:custGeom>
            <a:avLst/>
            <a:gdLst>
              <a:gd name="T0" fmla="*/ 52031 w 734"/>
              <a:gd name="T1" fmla="*/ 597654 h 993"/>
              <a:gd name="T2" fmla="*/ 81669 w 734"/>
              <a:gd name="T3" fmla="*/ 100928 h 993"/>
              <a:gd name="T4" fmla="*/ 106696 w 734"/>
              <a:gd name="T5" fmla="*/ 143806 h 993"/>
              <a:gd name="T6" fmla="*/ 132383 w 734"/>
              <a:gd name="T7" fmla="*/ 100928 h 993"/>
              <a:gd name="T8" fmla="*/ 216027 w 734"/>
              <a:gd name="T9" fmla="*/ 118080 h 993"/>
              <a:gd name="T10" fmla="*/ 266741 w 734"/>
              <a:gd name="T11" fmla="*/ 118080 h 993"/>
              <a:gd name="T12" fmla="*/ 351044 w 734"/>
              <a:gd name="T13" fmla="*/ 100928 h 993"/>
              <a:gd name="T14" fmla="*/ 376731 w 734"/>
              <a:gd name="T15" fmla="*/ 143806 h 993"/>
              <a:gd name="T16" fmla="*/ 401758 w 734"/>
              <a:gd name="T17" fmla="*/ 100928 h 993"/>
              <a:gd name="T18" fmla="*/ 432055 w 734"/>
              <a:gd name="T19" fmla="*/ 597654 h 993"/>
              <a:gd name="T20" fmla="*/ 401758 w 734"/>
              <a:gd name="T21" fmla="*/ 44197 h 993"/>
              <a:gd name="T22" fmla="*/ 376731 w 734"/>
              <a:gd name="T23" fmla="*/ 0 h 993"/>
              <a:gd name="T24" fmla="*/ 351044 w 734"/>
              <a:gd name="T25" fmla="*/ 44197 h 993"/>
              <a:gd name="T26" fmla="*/ 266741 w 734"/>
              <a:gd name="T27" fmla="*/ 25067 h 993"/>
              <a:gd name="T28" fmla="*/ 216027 w 734"/>
              <a:gd name="T29" fmla="*/ 25067 h 993"/>
              <a:gd name="T30" fmla="*/ 132383 w 734"/>
              <a:gd name="T31" fmla="*/ 44197 h 993"/>
              <a:gd name="T32" fmla="*/ 106696 w 734"/>
              <a:gd name="T33" fmla="*/ 0 h 993"/>
              <a:gd name="T34" fmla="*/ 81669 w 734"/>
              <a:gd name="T35" fmla="*/ 44197 h 993"/>
              <a:gd name="T36" fmla="*/ 0 w 734"/>
              <a:gd name="T37" fmla="*/ 96970 h 993"/>
              <a:gd name="T38" fmla="*/ 52690 w 734"/>
              <a:gd name="T39" fmla="*/ 655045 h 993"/>
              <a:gd name="T40" fmla="*/ 483427 w 734"/>
              <a:gd name="T41" fmla="*/ 602272 h 993"/>
              <a:gd name="T42" fmla="*/ 431396 w 734"/>
              <a:gd name="T43" fmla="*/ 44197 h 993"/>
              <a:gd name="T44" fmla="*/ 377389 w 734"/>
              <a:gd name="T45" fmla="*/ 244735 h 993"/>
              <a:gd name="T46" fmla="*/ 106038 w 734"/>
              <a:gd name="T47" fmla="*/ 209113 h 993"/>
              <a:gd name="T48" fmla="*/ 106038 w 734"/>
              <a:gd name="T49" fmla="*/ 337747 h 993"/>
              <a:gd name="T50" fmla="*/ 377389 w 734"/>
              <a:gd name="T51" fmla="*/ 302125 h 993"/>
              <a:gd name="T52" fmla="*/ 106038 w 734"/>
              <a:gd name="T53" fmla="*/ 337747 h 993"/>
              <a:gd name="T54" fmla="*/ 377389 w 734"/>
              <a:gd name="T55" fmla="*/ 430760 h 993"/>
              <a:gd name="T56" fmla="*/ 106038 w 734"/>
              <a:gd name="T57" fmla="*/ 395138 h 993"/>
              <a:gd name="T58" fmla="*/ 106038 w 734"/>
              <a:gd name="T59" fmla="*/ 523772 h 993"/>
              <a:gd name="T60" fmla="*/ 377389 w 734"/>
              <a:gd name="T61" fmla="*/ 488150 h 993"/>
              <a:gd name="T62" fmla="*/ 106038 w 734"/>
              <a:gd name="T63" fmla="*/ 523772 h 99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34" h="993">
                <a:moveTo>
                  <a:pt x="656" y="906"/>
                </a:moveTo>
                <a:lnTo>
                  <a:pt x="79" y="906"/>
                </a:lnTo>
                <a:lnTo>
                  <a:pt x="79" y="153"/>
                </a:lnTo>
                <a:lnTo>
                  <a:pt x="124" y="153"/>
                </a:lnTo>
                <a:lnTo>
                  <a:pt x="124" y="179"/>
                </a:lnTo>
                <a:cubicBezTo>
                  <a:pt x="124" y="201"/>
                  <a:pt x="141" y="218"/>
                  <a:pt x="162" y="218"/>
                </a:cubicBezTo>
                <a:cubicBezTo>
                  <a:pt x="183" y="218"/>
                  <a:pt x="201" y="201"/>
                  <a:pt x="201" y="179"/>
                </a:cubicBezTo>
                <a:lnTo>
                  <a:pt x="201" y="153"/>
                </a:lnTo>
                <a:lnTo>
                  <a:pt x="328" y="153"/>
                </a:lnTo>
                <a:lnTo>
                  <a:pt x="328" y="179"/>
                </a:lnTo>
                <a:cubicBezTo>
                  <a:pt x="328" y="201"/>
                  <a:pt x="345" y="218"/>
                  <a:pt x="366" y="218"/>
                </a:cubicBezTo>
                <a:cubicBezTo>
                  <a:pt x="388" y="218"/>
                  <a:pt x="405" y="201"/>
                  <a:pt x="405" y="179"/>
                </a:cubicBezTo>
                <a:lnTo>
                  <a:pt x="405" y="153"/>
                </a:lnTo>
                <a:lnTo>
                  <a:pt x="533" y="153"/>
                </a:lnTo>
                <a:lnTo>
                  <a:pt x="533" y="179"/>
                </a:lnTo>
                <a:cubicBezTo>
                  <a:pt x="533" y="201"/>
                  <a:pt x="550" y="218"/>
                  <a:pt x="572" y="218"/>
                </a:cubicBezTo>
                <a:cubicBezTo>
                  <a:pt x="593" y="218"/>
                  <a:pt x="610" y="201"/>
                  <a:pt x="610" y="179"/>
                </a:cubicBezTo>
                <a:lnTo>
                  <a:pt x="610" y="153"/>
                </a:lnTo>
                <a:lnTo>
                  <a:pt x="656" y="153"/>
                </a:lnTo>
                <a:lnTo>
                  <a:pt x="656" y="906"/>
                </a:lnTo>
                <a:close/>
                <a:moveTo>
                  <a:pt x="655" y="67"/>
                </a:moveTo>
                <a:lnTo>
                  <a:pt x="610" y="67"/>
                </a:lnTo>
                <a:lnTo>
                  <a:pt x="610" y="38"/>
                </a:lnTo>
                <a:cubicBezTo>
                  <a:pt x="610" y="17"/>
                  <a:pt x="593" y="0"/>
                  <a:pt x="572" y="0"/>
                </a:cubicBezTo>
                <a:cubicBezTo>
                  <a:pt x="550" y="0"/>
                  <a:pt x="533" y="17"/>
                  <a:pt x="533" y="38"/>
                </a:cubicBezTo>
                <a:lnTo>
                  <a:pt x="533" y="67"/>
                </a:lnTo>
                <a:lnTo>
                  <a:pt x="405" y="67"/>
                </a:lnTo>
                <a:lnTo>
                  <a:pt x="405" y="38"/>
                </a:lnTo>
                <a:cubicBezTo>
                  <a:pt x="405" y="17"/>
                  <a:pt x="388" y="0"/>
                  <a:pt x="366" y="0"/>
                </a:cubicBezTo>
                <a:cubicBezTo>
                  <a:pt x="345" y="0"/>
                  <a:pt x="328" y="17"/>
                  <a:pt x="328" y="38"/>
                </a:cubicBezTo>
                <a:lnTo>
                  <a:pt x="328" y="67"/>
                </a:lnTo>
                <a:lnTo>
                  <a:pt x="201" y="67"/>
                </a:lnTo>
                <a:lnTo>
                  <a:pt x="201" y="38"/>
                </a:lnTo>
                <a:cubicBezTo>
                  <a:pt x="201" y="17"/>
                  <a:pt x="183" y="0"/>
                  <a:pt x="162" y="0"/>
                </a:cubicBezTo>
                <a:cubicBezTo>
                  <a:pt x="141" y="0"/>
                  <a:pt x="124" y="17"/>
                  <a:pt x="124" y="38"/>
                </a:cubicBezTo>
                <a:lnTo>
                  <a:pt x="124" y="67"/>
                </a:lnTo>
                <a:lnTo>
                  <a:pt x="80" y="67"/>
                </a:lnTo>
                <a:cubicBezTo>
                  <a:pt x="36" y="67"/>
                  <a:pt x="0" y="103"/>
                  <a:pt x="0" y="147"/>
                </a:cubicBezTo>
                <a:lnTo>
                  <a:pt x="0" y="913"/>
                </a:lnTo>
                <a:cubicBezTo>
                  <a:pt x="0" y="957"/>
                  <a:pt x="36" y="993"/>
                  <a:pt x="80" y="993"/>
                </a:cubicBezTo>
                <a:lnTo>
                  <a:pt x="655" y="993"/>
                </a:lnTo>
                <a:cubicBezTo>
                  <a:pt x="699" y="993"/>
                  <a:pt x="734" y="957"/>
                  <a:pt x="734" y="913"/>
                </a:cubicBezTo>
                <a:lnTo>
                  <a:pt x="734" y="147"/>
                </a:lnTo>
                <a:cubicBezTo>
                  <a:pt x="734" y="103"/>
                  <a:pt x="699" y="67"/>
                  <a:pt x="655" y="67"/>
                </a:cubicBezTo>
                <a:close/>
                <a:moveTo>
                  <a:pt x="161" y="371"/>
                </a:moveTo>
                <a:lnTo>
                  <a:pt x="573" y="371"/>
                </a:lnTo>
                <a:lnTo>
                  <a:pt x="573" y="317"/>
                </a:lnTo>
                <a:lnTo>
                  <a:pt x="161" y="317"/>
                </a:lnTo>
                <a:lnTo>
                  <a:pt x="161" y="371"/>
                </a:lnTo>
                <a:close/>
                <a:moveTo>
                  <a:pt x="161" y="512"/>
                </a:moveTo>
                <a:lnTo>
                  <a:pt x="573" y="512"/>
                </a:lnTo>
                <a:lnTo>
                  <a:pt x="573" y="458"/>
                </a:lnTo>
                <a:lnTo>
                  <a:pt x="161" y="458"/>
                </a:lnTo>
                <a:lnTo>
                  <a:pt x="161" y="512"/>
                </a:lnTo>
                <a:close/>
                <a:moveTo>
                  <a:pt x="161" y="653"/>
                </a:moveTo>
                <a:lnTo>
                  <a:pt x="573" y="653"/>
                </a:lnTo>
                <a:lnTo>
                  <a:pt x="573" y="599"/>
                </a:lnTo>
                <a:lnTo>
                  <a:pt x="161" y="599"/>
                </a:lnTo>
                <a:lnTo>
                  <a:pt x="161" y="653"/>
                </a:lnTo>
                <a:close/>
                <a:moveTo>
                  <a:pt x="161" y="794"/>
                </a:moveTo>
                <a:lnTo>
                  <a:pt x="573" y="794"/>
                </a:lnTo>
                <a:lnTo>
                  <a:pt x="573" y="740"/>
                </a:lnTo>
                <a:lnTo>
                  <a:pt x="161" y="740"/>
                </a:lnTo>
                <a:lnTo>
                  <a:pt x="161" y="794"/>
                </a:lnTo>
                <a:close/>
              </a:path>
            </a:pathLst>
          </a:custGeom>
          <a:solidFill>
            <a:srgbClr val="F8F8F8"/>
          </a:solidFill>
          <a:ln>
            <a:noFill/>
          </a:ln>
        </p:spPr>
        <p:txBody>
          <a:bodyPr/>
          <a:lstStyle/>
          <a:p>
            <a:endParaRPr lang="zh-CN" altLang="en-US"/>
          </a:p>
        </p:txBody>
      </p:sp>
      <p:grpSp>
        <p:nvGrpSpPr>
          <p:cNvPr id="18" name="组合 17"/>
          <p:cNvGrpSpPr/>
          <p:nvPr/>
        </p:nvGrpSpPr>
        <p:grpSpPr>
          <a:xfrm>
            <a:off x="9599313" y="4744203"/>
            <a:ext cx="620586" cy="498902"/>
            <a:chOff x="976313" y="4519613"/>
            <a:chExt cx="485775" cy="390525"/>
          </a:xfrm>
          <a:solidFill>
            <a:srgbClr val="F8F8F8"/>
          </a:solidFill>
        </p:grpSpPr>
        <p:sp>
          <p:nvSpPr>
            <p:cNvPr id="19" name="Freeform 11"/>
            <p:cNvSpPr>
              <a:spLocks noEditPoints="1"/>
            </p:cNvSpPr>
            <p:nvPr/>
          </p:nvSpPr>
          <p:spPr bwMode="auto">
            <a:xfrm>
              <a:off x="1271588" y="4519613"/>
              <a:ext cx="190500" cy="190500"/>
            </a:xfrm>
            <a:custGeom>
              <a:avLst/>
              <a:gdLst>
                <a:gd name="T0" fmla="*/ 220 w 440"/>
                <a:gd name="T1" fmla="*/ 288 h 440"/>
                <a:gd name="T2" fmla="*/ 152 w 440"/>
                <a:gd name="T3" fmla="*/ 220 h 440"/>
                <a:gd name="T4" fmla="*/ 220 w 440"/>
                <a:gd name="T5" fmla="*/ 152 h 440"/>
                <a:gd name="T6" fmla="*/ 288 w 440"/>
                <a:gd name="T7" fmla="*/ 220 h 440"/>
                <a:gd name="T8" fmla="*/ 220 w 440"/>
                <a:gd name="T9" fmla="*/ 288 h 440"/>
                <a:gd name="T10" fmla="*/ 428 w 440"/>
                <a:gd name="T11" fmla="*/ 180 h 440"/>
                <a:gd name="T12" fmla="*/ 362 w 440"/>
                <a:gd name="T13" fmla="*/ 168 h 440"/>
                <a:gd name="T14" fmla="*/ 357 w 440"/>
                <a:gd name="T15" fmla="*/ 156 h 440"/>
                <a:gd name="T16" fmla="*/ 395 w 440"/>
                <a:gd name="T17" fmla="*/ 101 h 440"/>
                <a:gd name="T18" fmla="*/ 393 w 440"/>
                <a:gd name="T19" fmla="*/ 82 h 440"/>
                <a:gd name="T20" fmla="*/ 357 w 440"/>
                <a:gd name="T21" fmla="*/ 46 h 440"/>
                <a:gd name="T22" fmla="*/ 339 w 440"/>
                <a:gd name="T23" fmla="*/ 45 h 440"/>
                <a:gd name="T24" fmla="*/ 283 w 440"/>
                <a:gd name="T25" fmla="*/ 82 h 440"/>
                <a:gd name="T26" fmla="*/ 271 w 440"/>
                <a:gd name="T27" fmla="*/ 77 h 440"/>
                <a:gd name="T28" fmla="*/ 259 w 440"/>
                <a:gd name="T29" fmla="*/ 11 h 440"/>
                <a:gd name="T30" fmla="*/ 245 w 440"/>
                <a:gd name="T31" fmla="*/ 0 h 440"/>
                <a:gd name="T32" fmla="*/ 194 w 440"/>
                <a:gd name="T33" fmla="*/ 0 h 440"/>
                <a:gd name="T34" fmla="*/ 180 w 440"/>
                <a:gd name="T35" fmla="*/ 11 h 440"/>
                <a:gd name="T36" fmla="*/ 168 w 440"/>
                <a:gd name="T37" fmla="*/ 77 h 440"/>
                <a:gd name="T38" fmla="*/ 156 w 440"/>
                <a:gd name="T39" fmla="*/ 82 h 440"/>
                <a:gd name="T40" fmla="*/ 100 w 440"/>
                <a:gd name="T41" fmla="*/ 45 h 440"/>
                <a:gd name="T42" fmla="*/ 82 w 440"/>
                <a:gd name="T43" fmla="*/ 46 h 440"/>
                <a:gd name="T44" fmla="*/ 46 w 440"/>
                <a:gd name="T45" fmla="*/ 82 h 440"/>
                <a:gd name="T46" fmla="*/ 44 w 440"/>
                <a:gd name="T47" fmla="*/ 101 h 440"/>
                <a:gd name="T48" fmla="*/ 82 w 440"/>
                <a:gd name="T49" fmla="*/ 156 h 440"/>
                <a:gd name="T50" fmla="*/ 77 w 440"/>
                <a:gd name="T51" fmla="*/ 168 h 440"/>
                <a:gd name="T52" fmla="*/ 11 w 440"/>
                <a:gd name="T53" fmla="*/ 180 h 440"/>
                <a:gd name="T54" fmla="*/ 0 w 440"/>
                <a:gd name="T55" fmla="*/ 194 h 440"/>
                <a:gd name="T56" fmla="*/ 0 w 440"/>
                <a:gd name="T57" fmla="*/ 245 h 440"/>
                <a:gd name="T58" fmla="*/ 11 w 440"/>
                <a:gd name="T59" fmla="*/ 259 h 440"/>
                <a:gd name="T60" fmla="*/ 77 w 440"/>
                <a:gd name="T61" fmla="*/ 271 h 440"/>
                <a:gd name="T62" fmla="*/ 82 w 440"/>
                <a:gd name="T63" fmla="*/ 283 h 440"/>
                <a:gd name="T64" fmla="*/ 44 w 440"/>
                <a:gd name="T65" fmla="*/ 339 h 440"/>
                <a:gd name="T66" fmla="*/ 46 w 440"/>
                <a:gd name="T67" fmla="*/ 357 h 440"/>
                <a:gd name="T68" fmla="*/ 82 w 440"/>
                <a:gd name="T69" fmla="*/ 393 h 440"/>
                <a:gd name="T70" fmla="*/ 100 w 440"/>
                <a:gd name="T71" fmla="*/ 395 h 440"/>
                <a:gd name="T72" fmla="*/ 156 w 440"/>
                <a:gd name="T73" fmla="*/ 358 h 440"/>
                <a:gd name="T74" fmla="*/ 168 w 440"/>
                <a:gd name="T75" fmla="*/ 363 h 440"/>
                <a:gd name="T76" fmla="*/ 180 w 440"/>
                <a:gd name="T77" fmla="*/ 428 h 440"/>
                <a:gd name="T78" fmla="*/ 194 w 440"/>
                <a:gd name="T79" fmla="*/ 440 h 440"/>
                <a:gd name="T80" fmla="*/ 245 w 440"/>
                <a:gd name="T81" fmla="*/ 440 h 440"/>
                <a:gd name="T82" fmla="*/ 259 w 440"/>
                <a:gd name="T83" fmla="*/ 428 h 440"/>
                <a:gd name="T84" fmla="*/ 271 w 440"/>
                <a:gd name="T85" fmla="*/ 363 h 440"/>
                <a:gd name="T86" fmla="*/ 283 w 440"/>
                <a:gd name="T87" fmla="*/ 358 h 440"/>
                <a:gd name="T88" fmla="*/ 339 w 440"/>
                <a:gd name="T89" fmla="*/ 395 h 440"/>
                <a:gd name="T90" fmla="*/ 357 w 440"/>
                <a:gd name="T91" fmla="*/ 393 h 440"/>
                <a:gd name="T92" fmla="*/ 393 w 440"/>
                <a:gd name="T93" fmla="*/ 357 h 440"/>
                <a:gd name="T94" fmla="*/ 395 w 440"/>
                <a:gd name="T95" fmla="*/ 339 h 440"/>
                <a:gd name="T96" fmla="*/ 357 w 440"/>
                <a:gd name="T97" fmla="*/ 283 h 440"/>
                <a:gd name="T98" fmla="*/ 362 w 440"/>
                <a:gd name="T99" fmla="*/ 271 h 440"/>
                <a:gd name="T100" fmla="*/ 428 w 440"/>
                <a:gd name="T101" fmla="*/ 259 h 440"/>
                <a:gd name="T102" fmla="*/ 440 w 440"/>
                <a:gd name="T103" fmla="*/ 245 h 440"/>
                <a:gd name="T104" fmla="*/ 440 w 440"/>
                <a:gd name="T105" fmla="*/ 194 h 440"/>
                <a:gd name="T106" fmla="*/ 428 w 440"/>
                <a:gd name="T107" fmla="*/ 18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0" h="440">
                  <a:moveTo>
                    <a:pt x="220" y="288"/>
                  </a:moveTo>
                  <a:cubicBezTo>
                    <a:pt x="182" y="288"/>
                    <a:pt x="152" y="258"/>
                    <a:pt x="152" y="220"/>
                  </a:cubicBezTo>
                  <a:cubicBezTo>
                    <a:pt x="152" y="182"/>
                    <a:pt x="182" y="152"/>
                    <a:pt x="220" y="152"/>
                  </a:cubicBezTo>
                  <a:cubicBezTo>
                    <a:pt x="258" y="152"/>
                    <a:pt x="288" y="182"/>
                    <a:pt x="288" y="220"/>
                  </a:cubicBezTo>
                  <a:cubicBezTo>
                    <a:pt x="288" y="258"/>
                    <a:pt x="258" y="288"/>
                    <a:pt x="220" y="288"/>
                  </a:cubicBezTo>
                  <a:close/>
                  <a:moveTo>
                    <a:pt x="428" y="180"/>
                  </a:moveTo>
                  <a:lnTo>
                    <a:pt x="362" y="168"/>
                  </a:lnTo>
                  <a:cubicBezTo>
                    <a:pt x="356" y="167"/>
                    <a:pt x="354" y="162"/>
                    <a:pt x="357" y="156"/>
                  </a:cubicBezTo>
                  <a:lnTo>
                    <a:pt x="395" y="101"/>
                  </a:lnTo>
                  <a:cubicBezTo>
                    <a:pt x="399" y="95"/>
                    <a:pt x="398" y="87"/>
                    <a:pt x="393" y="82"/>
                  </a:cubicBezTo>
                  <a:lnTo>
                    <a:pt x="357" y="46"/>
                  </a:lnTo>
                  <a:cubicBezTo>
                    <a:pt x="353" y="42"/>
                    <a:pt x="344" y="41"/>
                    <a:pt x="339" y="45"/>
                  </a:cubicBezTo>
                  <a:lnTo>
                    <a:pt x="283" y="82"/>
                  </a:lnTo>
                  <a:cubicBezTo>
                    <a:pt x="278" y="86"/>
                    <a:pt x="272" y="84"/>
                    <a:pt x="271" y="77"/>
                  </a:cubicBezTo>
                  <a:lnTo>
                    <a:pt x="259" y="11"/>
                  </a:lnTo>
                  <a:cubicBezTo>
                    <a:pt x="258" y="5"/>
                    <a:pt x="252" y="0"/>
                    <a:pt x="245" y="0"/>
                  </a:cubicBezTo>
                  <a:lnTo>
                    <a:pt x="194" y="0"/>
                  </a:lnTo>
                  <a:cubicBezTo>
                    <a:pt x="188" y="0"/>
                    <a:pt x="181" y="5"/>
                    <a:pt x="180" y="11"/>
                  </a:cubicBezTo>
                  <a:lnTo>
                    <a:pt x="168" y="77"/>
                  </a:lnTo>
                  <a:cubicBezTo>
                    <a:pt x="167" y="84"/>
                    <a:pt x="162" y="86"/>
                    <a:pt x="156" y="82"/>
                  </a:cubicBezTo>
                  <a:lnTo>
                    <a:pt x="100" y="45"/>
                  </a:lnTo>
                  <a:cubicBezTo>
                    <a:pt x="95" y="41"/>
                    <a:pt x="87" y="42"/>
                    <a:pt x="82" y="46"/>
                  </a:cubicBezTo>
                  <a:lnTo>
                    <a:pt x="46" y="82"/>
                  </a:lnTo>
                  <a:cubicBezTo>
                    <a:pt x="41" y="87"/>
                    <a:pt x="41" y="95"/>
                    <a:pt x="44" y="101"/>
                  </a:cubicBezTo>
                  <a:lnTo>
                    <a:pt x="82" y="156"/>
                  </a:lnTo>
                  <a:cubicBezTo>
                    <a:pt x="86" y="162"/>
                    <a:pt x="83" y="167"/>
                    <a:pt x="77" y="168"/>
                  </a:cubicBezTo>
                  <a:lnTo>
                    <a:pt x="11" y="180"/>
                  </a:lnTo>
                  <a:cubicBezTo>
                    <a:pt x="5" y="182"/>
                    <a:pt x="0" y="188"/>
                    <a:pt x="0" y="194"/>
                  </a:cubicBezTo>
                  <a:lnTo>
                    <a:pt x="0" y="245"/>
                  </a:lnTo>
                  <a:cubicBezTo>
                    <a:pt x="0" y="252"/>
                    <a:pt x="5" y="258"/>
                    <a:pt x="11" y="259"/>
                  </a:cubicBezTo>
                  <a:lnTo>
                    <a:pt x="77" y="271"/>
                  </a:lnTo>
                  <a:cubicBezTo>
                    <a:pt x="83" y="273"/>
                    <a:pt x="86" y="278"/>
                    <a:pt x="82" y="283"/>
                  </a:cubicBezTo>
                  <a:lnTo>
                    <a:pt x="44" y="339"/>
                  </a:lnTo>
                  <a:cubicBezTo>
                    <a:pt x="41" y="345"/>
                    <a:pt x="41" y="353"/>
                    <a:pt x="46" y="357"/>
                  </a:cubicBezTo>
                  <a:lnTo>
                    <a:pt x="82" y="393"/>
                  </a:lnTo>
                  <a:cubicBezTo>
                    <a:pt x="87" y="398"/>
                    <a:pt x="95" y="399"/>
                    <a:pt x="100" y="395"/>
                  </a:cubicBezTo>
                  <a:lnTo>
                    <a:pt x="156" y="358"/>
                  </a:lnTo>
                  <a:cubicBezTo>
                    <a:pt x="162" y="354"/>
                    <a:pt x="167" y="356"/>
                    <a:pt x="168" y="363"/>
                  </a:cubicBezTo>
                  <a:lnTo>
                    <a:pt x="180" y="428"/>
                  </a:lnTo>
                  <a:cubicBezTo>
                    <a:pt x="181" y="435"/>
                    <a:pt x="188" y="440"/>
                    <a:pt x="194" y="440"/>
                  </a:cubicBezTo>
                  <a:lnTo>
                    <a:pt x="245" y="440"/>
                  </a:lnTo>
                  <a:cubicBezTo>
                    <a:pt x="252" y="440"/>
                    <a:pt x="258" y="435"/>
                    <a:pt x="259" y="428"/>
                  </a:cubicBezTo>
                  <a:lnTo>
                    <a:pt x="271" y="363"/>
                  </a:lnTo>
                  <a:cubicBezTo>
                    <a:pt x="272" y="356"/>
                    <a:pt x="278" y="354"/>
                    <a:pt x="283" y="358"/>
                  </a:cubicBezTo>
                  <a:lnTo>
                    <a:pt x="339" y="395"/>
                  </a:lnTo>
                  <a:cubicBezTo>
                    <a:pt x="344" y="399"/>
                    <a:pt x="353" y="398"/>
                    <a:pt x="357" y="393"/>
                  </a:cubicBezTo>
                  <a:lnTo>
                    <a:pt x="393" y="357"/>
                  </a:lnTo>
                  <a:cubicBezTo>
                    <a:pt x="398" y="353"/>
                    <a:pt x="399" y="345"/>
                    <a:pt x="395" y="339"/>
                  </a:cubicBezTo>
                  <a:lnTo>
                    <a:pt x="357" y="283"/>
                  </a:lnTo>
                  <a:cubicBezTo>
                    <a:pt x="354" y="278"/>
                    <a:pt x="356" y="273"/>
                    <a:pt x="362" y="271"/>
                  </a:cubicBezTo>
                  <a:lnTo>
                    <a:pt x="428" y="259"/>
                  </a:lnTo>
                  <a:cubicBezTo>
                    <a:pt x="434" y="258"/>
                    <a:pt x="440" y="252"/>
                    <a:pt x="440" y="245"/>
                  </a:cubicBezTo>
                  <a:lnTo>
                    <a:pt x="440" y="194"/>
                  </a:lnTo>
                  <a:cubicBezTo>
                    <a:pt x="440" y="188"/>
                    <a:pt x="434" y="182"/>
                    <a:pt x="428"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20" name="Freeform 12"/>
            <p:cNvSpPr>
              <a:spLocks noEditPoints="1"/>
            </p:cNvSpPr>
            <p:nvPr/>
          </p:nvSpPr>
          <p:spPr bwMode="auto">
            <a:xfrm>
              <a:off x="976313" y="4586288"/>
              <a:ext cx="325437" cy="323850"/>
            </a:xfrm>
            <a:custGeom>
              <a:avLst/>
              <a:gdLst>
                <a:gd name="T0" fmla="*/ 376 w 751"/>
                <a:gd name="T1" fmla="*/ 512 h 751"/>
                <a:gd name="T2" fmla="*/ 240 w 751"/>
                <a:gd name="T3" fmla="*/ 376 h 751"/>
                <a:gd name="T4" fmla="*/ 376 w 751"/>
                <a:gd name="T5" fmla="*/ 240 h 751"/>
                <a:gd name="T6" fmla="*/ 511 w 751"/>
                <a:gd name="T7" fmla="*/ 376 h 751"/>
                <a:gd name="T8" fmla="*/ 376 w 751"/>
                <a:gd name="T9" fmla="*/ 512 h 751"/>
                <a:gd name="T10" fmla="*/ 731 w 751"/>
                <a:gd name="T11" fmla="*/ 308 h 751"/>
                <a:gd name="T12" fmla="*/ 619 w 751"/>
                <a:gd name="T13" fmla="*/ 288 h 751"/>
                <a:gd name="T14" fmla="*/ 611 w 751"/>
                <a:gd name="T15" fmla="*/ 267 h 751"/>
                <a:gd name="T16" fmla="*/ 675 w 751"/>
                <a:gd name="T17" fmla="*/ 172 h 751"/>
                <a:gd name="T18" fmla="*/ 672 w 751"/>
                <a:gd name="T19" fmla="*/ 141 h 751"/>
                <a:gd name="T20" fmla="*/ 610 w 751"/>
                <a:gd name="T21" fmla="*/ 79 h 751"/>
                <a:gd name="T22" fmla="*/ 579 w 751"/>
                <a:gd name="T23" fmla="*/ 76 h 751"/>
                <a:gd name="T24" fmla="*/ 484 w 751"/>
                <a:gd name="T25" fmla="*/ 141 h 751"/>
                <a:gd name="T26" fmla="*/ 464 w 751"/>
                <a:gd name="T27" fmla="*/ 132 h 751"/>
                <a:gd name="T28" fmla="*/ 443 w 751"/>
                <a:gd name="T29" fmla="*/ 20 h 751"/>
                <a:gd name="T30" fmla="*/ 419 w 751"/>
                <a:gd name="T31" fmla="*/ 0 h 751"/>
                <a:gd name="T32" fmla="*/ 332 w 751"/>
                <a:gd name="T33" fmla="*/ 0 h 751"/>
                <a:gd name="T34" fmla="*/ 308 w 751"/>
                <a:gd name="T35" fmla="*/ 20 h 751"/>
                <a:gd name="T36" fmla="*/ 288 w 751"/>
                <a:gd name="T37" fmla="*/ 132 h 751"/>
                <a:gd name="T38" fmla="*/ 267 w 751"/>
                <a:gd name="T39" fmla="*/ 141 h 751"/>
                <a:gd name="T40" fmla="*/ 172 w 751"/>
                <a:gd name="T41" fmla="*/ 76 h 751"/>
                <a:gd name="T42" fmla="*/ 141 w 751"/>
                <a:gd name="T43" fmla="*/ 79 h 751"/>
                <a:gd name="T44" fmla="*/ 79 w 751"/>
                <a:gd name="T45" fmla="*/ 141 h 751"/>
                <a:gd name="T46" fmla="*/ 76 w 751"/>
                <a:gd name="T47" fmla="*/ 172 h 751"/>
                <a:gd name="T48" fmla="*/ 141 w 751"/>
                <a:gd name="T49" fmla="*/ 267 h 751"/>
                <a:gd name="T50" fmla="*/ 132 w 751"/>
                <a:gd name="T51" fmla="*/ 288 h 751"/>
                <a:gd name="T52" fmla="*/ 20 w 751"/>
                <a:gd name="T53" fmla="*/ 308 h 751"/>
                <a:gd name="T54" fmla="*/ 0 w 751"/>
                <a:gd name="T55" fmla="*/ 332 h 751"/>
                <a:gd name="T56" fmla="*/ 0 w 751"/>
                <a:gd name="T57" fmla="*/ 419 h 751"/>
                <a:gd name="T58" fmla="*/ 20 w 751"/>
                <a:gd name="T59" fmla="*/ 443 h 751"/>
                <a:gd name="T60" fmla="*/ 132 w 751"/>
                <a:gd name="T61" fmla="*/ 464 h 751"/>
                <a:gd name="T62" fmla="*/ 141 w 751"/>
                <a:gd name="T63" fmla="*/ 484 h 751"/>
                <a:gd name="T64" fmla="*/ 76 w 751"/>
                <a:gd name="T65" fmla="*/ 580 h 751"/>
                <a:gd name="T66" fmla="*/ 79 w 751"/>
                <a:gd name="T67" fmla="*/ 611 h 751"/>
                <a:gd name="T68" fmla="*/ 141 w 751"/>
                <a:gd name="T69" fmla="*/ 672 h 751"/>
                <a:gd name="T70" fmla="*/ 172 w 751"/>
                <a:gd name="T71" fmla="*/ 675 h 751"/>
                <a:gd name="T72" fmla="*/ 267 w 751"/>
                <a:gd name="T73" fmla="*/ 611 h 751"/>
                <a:gd name="T74" fmla="*/ 288 w 751"/>
                <a:gd name="T75" fmla="*/ 619 h 751"/>
                <a:gd name="T76" fmla="*/ 308 w 751"/>
                <a:gd name="T77" fmla="*/ 732 h 751"/>
                <a:gd name="T78" fmla="*/ 332 w 751"/>
                <a:gd name="T79" fmla="*/ 751 h 751"/>
                <a:gd name="T80" fmla="*/ 419 w 751"/>
                <a:gd name="T81" fmla="*/ 751 h 751"/>
                <a:gd name="T82" fmla="*/ 443 w 751"/>
                <a:gd name="T83" fmla="*/ 732 h 751"/>
                <a:gd name="T84" fmla="*/ 464 w 751"/>
                <a:gd name="T85" fmla="*/ 619 h 751"/>
                <a:gd name="T86" fmla="*/ 484 w 751"/>
                <a:gd name="T87" fmla="*/ 611 h 751"/>
                <a:gd name="T88" fmla="*/ 579 w 751"/>
                <a:gd name="T89" fmla="*/ 675 h 751"/>
                <a:gd name="T90" fmla="*/ 610 w 751"/>
                <a:gd name="T91" fmla="*/ 672 h 751"/>
                <a:gd name="T92" fmla="*/ 672 w 751"/>
                <a:gd name="T93" fmla="*/ 611 h 751"/>
                <a:gd name="T94" fmla="*/ 675 w 751"/>
                <a:gd name="T95" fmla="*/ 580 h 751"/>
                <a:gd name="T96" fmla="*/ 611 w 751"/>
                <a:gd name="T97" fmla="*/ 484 h 751"/>
                <a:gd name="T98" fmla="*/ 619 w 751"/>
                <a:gd name="T99" fmla="*/ 464 h 751"/>
                <a:gd name="T100" fmla="*/ 731 w 751"/>
                <a:gd name="T101" fmla="*/ 443 h 751"/>
                <a:gd name="T102" fmla="*/ 751 w 751"/>
                <a:gd name="T103" fmla="*/ 419 h 751"/>
                <a:gd name="T104" fmla="*/ 751 w 751"/>
                <a:gd name="T105" fmla="*/ 332 h 751"/>
                <a:gd name="T106" fmla="*/ 731 w 751"/>
                <a:gd name="T107" fmla="*/ 308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1" h="751">
                  <a:moveTo>
                    <a:pt x="376" y="512"/>
                  </a:moveTo>
                  <a:cubicBezTo>
                    <a:pt x="301" y="512"/>
                    <a:pt x="240" y="451"/>
                    <a:pt x="240" y="376"/>
                  </a:cubicBezTo>
                  <a:cubicBezTo>
                    <a:pt x="240" y="301"/>
                    <a:pt x="301" y="240"/>
                    <a:pt x="376" y="240"/>
                  </a:cubicBezTo>
                  <a:cubicBezTo>
                    <a:pt x="451" y="240"/>
                    <a:pt x="511" y="301"/>
                    <a:pt x="511" y="376"/>
                  </a:cubicBezTo>
                  <a:cubicBezTo>
                    <a:pt x="511" y="451"/>
                    <a:pt x="451" y="512"/>
                    <a:pt x="376" y="512"/>
                  </a:cubicBezTo>
                  <a:close/>
                  <a:moveTo>
                    <a:pt x="731" y="308"/>
                  </a:moveTo>
                  <a:lnTo>
                    <a:pt x="619" y="288"/>
                  </a:lnTo>
                  <a:cubicBezTo>
                    <a:pt x="608" y="286"/>
                    <a:pt x="604" y="277"/>
                    <a:pt x="611" y="267"/>
                  </a:cubicBezTo>
                  <a:lnTo>
                    <a:pt x="675" y="172"/>
                  </a:lnTo>
                  <a:cubicBezTo>
                    <a:pt x="681" y="163"/>
                    <a:pt x="680" y="149"/>
                    <a:pt x="672" y="141"/>
                  </a:cubicBezTo>
                  <a:lnTo>
                    <a:pt x="610" y="79"/>
                  </a:lnTo>
                  <a:cubicBezTo>
                    <a:pt x="602" y="72"/>
                    <a:pt x="589" y="70"/>
                    <a:pt x="579" y="76"/>
                  </a:cubicBezTo>
                  <a:lnTo>
                    <a:pt x="484" y="141"/>
                  </a:lnTo>
                  <a:cubicBezTo>
                    <a:pt x="475" y="147"/>
                    <a:pt x="466" y="143"/>
                    <a:pt x="464" y="132"/>
                  </a:cubicBezTo>
                  <a:lnTo>
                    <a:pt x="443" y="20"/>
                  </a:lnTo>
                  <a:cubicBezTo>
                    <a:pt x="441" y="9"/>
                    <a:pt x="430" y="0"/>
                    <a:pt x="419" y="0"/>
                  </a:cubicBezTo>
                  <a:lnTo>
                    <a:pt x="332" y="0"/>
                  </a:lnTo>
                  <a:cubicBezTo>
                    <a:pt x="321" y="0"/>
                    <a:pt x="310" y="9"/>
                    <a:pt x="308" y="20"/>
                  </a:cubicBezTo>
                  <a:lnTo>
                    <a:pt x="288" y="132"/>
                  </a:lnTo>
                  <a:cubicBezTo>
                    <a:pt x="286" y="143"/>
                    <a:pt x="276" y="147"/>
                    <a:pt x="267" y="141"/>
                  </a:cubicBezTo>
                  <a:lnTo>
                    <a:pt x="172" y="76"/>
                  </a:lnTo>
                  <a:cubicBezTo>
                    <a:pt x="163" y="70"/>
                    <a:pt x="149" y="72"/>
                    <a:pt x="141" y="79"/>
                  </a:cubicBezTo>
                  <a:lnTo>
                    <a:pt x="79" y="141"/>
                  </a:lnTo>
                  <a:cubicBezTo>
                    <a:pt x="71" y="149"/>
                    <a:pt x="70" y="163"/>
                    <a:pt x="76" y="172"/>
                  </a:cubicBezTo>
                  <a:lnTo>
                    <a:pt x="141" y="267"/>
                  </a:lnTo>
                  <a:cubicBezTo>
                    <a:pt x="147" y="277"/>
                    <a:pt x="143" y="286"/>
                    <a:pt x="132" y="288"/>
                  </a:cubicBezTo>
                  <a:lnTo>
                    <a:pt x="20" y="308"/>
                  </a:lnTo>
                  <a:cubicBezTo>
                    <a:pt x="9" y="310"/>
                    <a:pt x="0" y="321"/>
                    <a:pt x="0" y="332"/>
                  </a:cubicBezTo>
                  <a:lnTo>
                    <a:pt x="0" y="419"/>
                  </a:lnTo>
                  <a:cubicBezTo>
                    <a:pt x="0" y="431"/>
                    <a:pt x="9" y="441"/>
                    <a:pt x="20" y="443"/>
                  </a:cubicBezTo>
                  <a:lnTo>
                    <a:pt x="132" y="464"/>
                  </a:lnTo>
                  <a:cubicBezTo>
                    <a:pt x="143" y="466"/>
                    <a:pt x="147" y="475"/>
                    <a:pt x="141" y="484"/>
                  </a:cubicBezTo>
                  <a:lnTo>
                    <a:pt x="76" y="580"/>
                  </a:lnTo>
                  <a:cubicBezTo>
                    <a:pt x="70" y="589"/>
                    <a:pt x="71" y="603"/>
                    <a:pt x="79" y="611"/>
                  </a:cubicBezTo>
                  <a:lnTo>
                    <a:pt x="141" y="672"/>
                  </a:lnTo>
                  <a:cubicBezTo>
                    <a:pt x="149" y="680"/>
                    <a:pt x="163" y="681"/>
                    <a:pt x="172" y="675"/>
                  </a:cubicBezTo>
                  <a:lnTo>
                    <a:pt x="267" y="611"/>
                  </a:lnTo>
                  <a:cubicBezTo>
                    <a:pt x="276" y="605"/>
                    <a:pt x="286" y="609"/>
                    <a:pt x="288" y="619"/>
                  </a:cubicBezTo>
                  <a:lnTo>
                    <a:pt x="308" y="732"/>
                  </a:lnTo>
                  <a:cubicBezTo>
                    <a:pt x="310" y="742"/>
                    <a:pt x="321" y="751"/>
                    <a:pt x="332" y="751"/>
                  </a:cubicBezTo>
                  <a:lnTo>
                    <a:pt x="419" y="751"/>
                  </a:lnTo>
                  <a:cubicBezTo>
                    <a:pt x="430" y="751"/>
                    <a:pt x="441" y="742"/>
                    <a:pt x="443" y="732"/>
                  </a:cubicBezTo>
                  <a:lnTo>
                    <a:pt x="464" y="619"/>
                  </a:lnTo>
                  <a:cubicBezTo>
                    <a:pt x="466" y="609"/>
                    <a:pt x="475" y="605"/>
                    <a:pt x="484" y="611"/>
                  </a:cubicBezTo>
                  <a:lnTo>
                    <a:pt x="579" y="675"/>
                  </a:lnTo>
                  <a:cubicBezTo>
                    <a:pt x="589" y="681"/>
                    <a:pt x="602" y="680"/>
                    <a:pt x="610" y="672"/>
                  </a:cubicBezTo>
                  <a:lnTo>
                    <a:pt x="672" y="611"/>
                  </a:lnTo>
                  <a:cubicBezTo>
                    <a:pt x="680" y="603"/>
                    <a:pt x="681" y="589"/>
                    <a:pt x="675" y="580"/>
                  </a:cubicBezTo>
                  <a:lnTo>
                    <a:pt x="611" y="484"/>
                  </a:lnTo>
                  <a:cubicBezTo>
                    <a:pt x="604" y="475"/>
                    <a:pt x="608" y="466"/>
                    <a:pt x="619" y="464"/>
                  </a:cubicBezTo>
                  <a:lnTo>
                    <a:pt x="731" y="443"/>
                  </a:lnTo>
                  <a:cubicBezTo>
                    <a:pt x="742" y="441"/>
                    <a:pt x="751" y="431"/>
                    <a:pt x="751" y="419"/>
                  </a:cubicBezTo>
                  <a:lnTo>
                    <a:pt x="751" y="332"/>
                  </a:lnTo>
                  <a:cubicBezTo>
                    <a:pt x="751" y="321"/>
                    <a:pt x="742" y="310"/>
                    <a:pt x="731"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spTree>
    <p:extLst>
      <p:ext uri="{BB962C8B-B14F-4D97-AF65-F5344CB8AC3E}">
        <p14:creationId xmlns:p14="http://schemas.microsoft.com/office/powerpoint/2010/main" val="962561945"/>
      </p:ext>
    </p:extLst>
  </p:cSld>
  <p:clrMapOvr>
    <a:masterClrMapping/>
  </p:clrMapOvr>
  <p:transition spd="slow" advTm="3971">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1020"/>
                            </p:stCondLst>
                            <p:childTnLst>
                              <p:par>
                                <p:cTn id="18" presetID="6" presetClass="entr" presetSubtype="32"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out)">
                                      <p:cBhvr>
                                        <p:cTn id="20" dur="1000"/>
                                        <p:tgtEl>
                                          <p:spTgt spid="8"/>
                                        </p:tgtEl>
                                      </p:cBhvr>
                                    </p:animEffect>
                                  </p:childTnLst>
                                </p:cTn>
                              </p:par>
                            </p:childTnLst>
                          </p:cTn>
                        </p:par>
                        <p:par>
                          <p:cTn id="21" fill="hold">
                            <p:stCondLst>
                              <p:cond delay="2020"/>
                            </p:stCondLst>
                            <p:childTnLst>
                              <p:par>
                                <p:cTn id="22" presetID="31"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 calcmode="lin" valueType="num">
                                      <p:cBhvr>
                                        <p:cTn id="26" dur="500" fill="hold"/>
                                        <p:tgtEl>
                                          <p:spTgt spid="10"/>
                                        </p:tgtEl>
                                        <p:attrNameLst>
                                          <p:attrName>style.rotation</p:attrName>
                                        </p:attrNameLst>
                                      </p:cBhvr>
                                      <p:tavLst>
                                        <p:tav tm="0">
                                          <p:val>
                                            <p:fltVal val="90"/>
                                          </p:val>
                                        </p:tav>
                                        <p:tav tm="100000">
                                          <p:val>
                                            <p:fltVal val="0"/>
                                          </p:val>
                                        </p:tav>
                                      </p:tavLst>
                                    </p:anim>
                                    <p:animEffect transition="in" filter="fade">
                                      <p:cBhvr>
                                        <p:cTn id="27" dur="500"/>
                                        <p:tgtEl>
                                          <p:spTgt spid="10"/>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 calcmode="lin" valueType="num">
                                      <p:cBhvr>
                                        <p:cTn id="32" dur="500" fill="hold"/>
                                        <p:tgtEl>
                                          <p:spTgt spid="11"/>
                                        </p:tgtEl>
                                        <p:attrNameLst>
                                          <p:attrName>style.rotation</p:attrName>
                                        </p:attrNameLst>
                                      </p:cBhvr>
                                      <p:tavLst>
                                        <p:tav tm="0">
                                          <p:val>
                                            <p:fltVal val="90"/>
                                          </p:val>
                                        </p:tav>
                                        <p:tav tm="100000">
                                          <p:val>
                                            <p:fltVal val="0"/>
                                          </p:val>
                                        </p:tav>
                                      </p:tavLst>
                                    </p:anim>
                                    <p:animEffect transition="in" filter="fade">
                                      <p:cBhvr>
                                        <p:cTn id="33" dur="500"/>
                                        <p:tgtEl>
                                          <p:spTgt spid="11"/>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 calcmode="lin" valueType="num">
                                      <p:cBhvr>
                                        <p:cTn id="38" dur="500" fill="hold"/>
                                        <p:tgtEl>
                                          <p:spTgt spid="17"/>
                                        </p:tgtEl>
                                        <p:attrNameLst>
                                          <p:attrName>style.rotation</p:attrName>
                                        </p:attrNameLst>
                                      </p:cBhvr>
                                      <p:tavLst>
                                        <p:tav tm="0">
                                          <p:val>
                                            <p:fltVal val="90"/>
                                          </p:val>
                                        </p:tav>
                                        <p:tav tm="100000">
                                          <p:val>
                                            <p:fltVal val="0"/>
                                          </p:val>
                                        </p:tav>
                                      </p:tavLst>
                                    </p:anim>
                                    <p:animEffect transition="in" filter="fade">
                                      <p:cBhvr>
                                        <p:cTn id="39" dur="500"/>
                                        <p:tgtEl>
                                          <p:spTgt spid="17"/>
                                        </p:tgtEl>
                                      </p:cBhvr>
                                    </p:animEffect>
                                  </p:childTnLst>
                                </p:cTn>
                              </p:par>
                            </p:childTnLst>
                          </p:cTn>
                        </p:par>
                        <p:par>
                          <p:cTn id="40" fill="hold">
                            <p:stCondLst>
                              <p:cond delay="2520"/>
                            </p:stCondLst>
                            <p:childTnLst>
                              <p:par>
                                <p:cTn id="41" presetID="53" presetClass="entr" presetSubtype="16"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animEffect transition="in" filter="fade">
                                      <p:cBhvr>
                                        <p:cTn id="45" dur="500"/>
                                        <p:tgtEl>
                                          <p:spTgt spid="7"/>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ppt_w</p:attrName>
                                        </p:attrNameLst>
                                      </p:cBhvr>
                                      <p:tavLst>
                                        <p:tav tm="0">
                                          <p:val>
                                            <p:fltVal val="0"/>
                                          </p:val>
                                        </p:tav>
                                        <p:tav tm="100000">
                                          <p:val>
                                            <p:strVal val="#ppt_w"/>
                                          </p:val>
                                        </p:tav>
                                      </p:tavLst>
                                    </p:anim>
                                    <p:anim calcmode="lin" valueType="num">
                                      <p:cBhvr>
                                        <p:cTn id="49" dur="500" fill="hold"/>
                                        <p:tgtEl>
                                          <p:spTgt spid="9"/>
                                        </p:tgtEl>
                                        <p:attrNameLst>
                                          <p:attrName>ppt_h</p:attrName>
                                        </p:attrNameLst>
                                      </p:cBhvr>
                                      <p:tavLst>
                                        <p:tav tm="0">
                                          <p:val>
                                            <p:fltVal val="0"/>
                                          </p:val>
                                        </p:tav>
                                        <p:tav tm="100000">
                                          <p:val>
                                            <p:strVal val="#ppt_h"/>
                                          </p:val>
                                        </p:tav>
                                      </p:tavLst>
                                    </p:anim>
                                    <p:animEffect transition="in" filter="fade">
                                      <p:cBhvr>
                                        <p:cTn id="50" dur="500"/>
                                        <p:tgtEl>
                                          <p:spTgt spid="9"/>
                                        </p:tgtEl>
                                      </p:cBhvr>
                                    </p:animEffect>
                                  </p:childTnLst>
                                </p:cTn>
                              </p:par>
                            </p:childTnLst>
                          </p:cTn>
                        </p:par>
                        <p:par>
                          <p:cTn id="51" fill="hold">
                            <p:stCondLst>
                              <p:cond delay="3020"/>
                            </p:stCondLst>
                            <p:childTnLst>
                              <p:par>
                                <p:cTn id="52" presetID="31" presetClass="entr" presetSubtype="0"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p:cTn id="54" dur="500" fill="hold"/>
                                        <p:tgtEl>
                                          <p:spTgt spid="18"/>
                                        </p:tgtEl>
                                        <p:attrNameLst>
                                          <p:attrName>ppt_w</p:attrName>
                                        </p:attrNameLst>
                                      </p:cBhvr>
                                      <p:tavLst>
                                        <p:tav tm="0">
                                          <p:val>
                                            <p:fltVal val="0"/>
                                          </p:val>
                                        </p:tav>
                                        <p:tav tm="100000">
                                          <p:val>
                                            <p:strVal val="#ppt_w"/>
                                          </p:val>
                                        </p:tav>
                                      </p:tavLst>
                                    </p:anim>
                                    <p:anim calcmode="lin" valueType="num">
                                      <p:cBhvr>
                                        <p:cTn id="55" dur="500" fill="hold"/>
                                        <p:tgtEl>
                                          <p:spTgt spid="18"/>
                                        </p:tgtEl>
                                        <p:attrNameLst>
                                          <p:attrName>ppt_h</p:attrName>
                                        </p:attrNameLst>
                                      </p:cBhvr>
                                      <p:tavLst>
                                        <p:tav tm="0">
                                          <p:val>
                                            <p:fltVal val="0"/>
                                          </p:val>
                                        </p:tav>
                                        <p:tav tm="100000">
                                          <p:val>
                                            <p:strVal val="#ppt_h"/>
                                          </p:val>
                                        </p:tav>
                                      </p:tavLst>
                                    </p:anim>
                                    <p:anim calcmode="lin" valueType="num">
                                      <p:cBhvr>
                                        <p:cTn id="56" dur="500" fill="hold"/>
                                        <p:tgtEl>
                                          <p:spTgt spid="18"/>
                                        </p:tgtEl>
                                        <p:attrNameLst>
                                          <p:attrName>style.rotation</p:attrName>
                                        </p:attrNameLst>
                                      </p:cBhvr>
                                      <p:tavLst>
                                        <p:tav tm="0">
                                          <p:val>
                                            <p:fltVal val="90"/>
                                          </p:val>
                                        </p:tav>
                                        <p:tav tm="100000">
                                          <p:val>
                                            <p:fltVal val="0"/>
                                          </p:val>
                                        </p:tav>
                                      </p:tavLst>
                                    </p:anim>
                                    <p:animEffect transition="in" filter="fade">
                                      <p:cBhvr>
                                        <p:cTn id="57" dur="500"/>
                                        <p:tgtEl>
                                          <p:spTgt spid="18"/>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p:cTn id="60" dur="500" fill="hold"/>
                                        <p:tgtEl>
                                          <p:spTgt spid="14"/>
                                        </p:tgtEl>
                                        <p:attrNameLst>
                                          <p:attrName>ppt_w</p:attrName>
                                        </p:attrNameLst>
                                      </p:cBhvr>
                                      <p:tavLst>
                                        <p:tav tm="0">
                                          <p:val>
                                            <p:fltVal val="0"/>
                                          </p:val>
                                        </p:tav>
                                        <p:tav tm="100000">
                                          <p:val>
                                            <p:strVal val="#ppt_w"/>
                                          </p:val>
                                        </p:tav>
                                      </p:tavLst>
                                    </p:anim>
                                    <p:anim calcmode="lin" valueType="num">
                                      <p:cBhvr>
                                        <p:cTn id="61" dur="500" fill="hold"/>
                                        <p:tgtEl>
                                          <p:spTgt spid="14"/>
                                        </p:tgtEl>
                                        <p:attrNameLst>
                                          <p:attrName>ppt_h</p:attrName>
                                        </p:attrNameLst>
                                      </p:cBhvr>
                                      <p:tavLst>
                                        <p:tav tm="0">
                                          <p:val>
                                            <p:fltVal val="0"/>
                                          </p:val>
                                        </p:tav>
                                        <p:tav tm="100000">
                                          <p:val>
                                            <p:strVal val="#ppt_h"/>
                                          </p:val>
                                        </p:tav>
                                      </p:tavLst>
                                    </p:anim>
                                    <p:anim calcmode="lin" valueType="num">
                                      <p:cBhvr>
                                        <p:cTn id="62" dur="500" fill="hold"/>
                                        <p:tgtEl>
                                          <p:spTgt spid="14"/>
                                        </p:tgtEl>
                                        <p:attrNameLst>
                                          <p:attrName>style.rotation</p:attrName>
                                        </p:attrNameLst>
                                      </p:cBhvr>
                                      <p:tavLst>
                                        <p:tav tm="0">
                                          <p:val>
                                            <p:fltVal val="90"/>
                                          </p:val>
                                        </p:tav>
                                        <p:tav tm="100000">
                                          <p:val>
                                            <p:fltVal val="0"/>
                                          </p:val>
                                        </p:tav>
                                      </p:tavLst>
                                    </p:anim>
                                    <p:animEffect transition="in" filter="fade">
                                      <p:cBhvr>
                                        <p:cTn id="63" dur="500"/>
                                        <p:tgtEl>
                                          <p:spTgt spid="14"/>
                                        </p:tgtEl>
                                      </p:cBhvr>
                                    </p:animEffect>
                                  </p:childTnLst>
                                </p:cTn>
                              </p:par>
                              <p:par>
                                <p:cTn id="64" presetID="31"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 calcmode="lin" valueType="num">
                                      <p:cBhvr>
                                        <p:cTn id="66" dur="500" fill="hold"/>
                                        <p:tgtEl>
                                          <p:spTgt spid="15"/>
                                        </p:tgtEl>
                                        <p:attrNameLst>
                                          <p:attrName>ppt_w</p:attrName>
                                        </p:attrNameLst>
                                      </p:cBhvr>
                                      <p:tavLst>
                                        <p:tav tm="0">
                                          <p:val>
                                            <p:fltVal val="0"/>
                                          </p:val>
                                        </p:tav>
                                        <p:tav tm="100000">
                                          <p:val>
                                            <p:strVal val="#ppt_w"/>
                                          </p:val>
                                        </p:tav>
                                      </p:tavLst>
                                    </p:anim>
                                    <p:anim calcmode="lin" valueType="num">
                                      <p:cBhvr>
                                        <p:cTn id="67" dur="500" fill="hold"/>
                                        <p:tgtEl>
                                          <p:spTgt spid="15"/>
                                        </p:tgtEl>
                                        <p:attrNameLst>
                                          <p:attrName>ppt_h</p:attrName>
                                        </p:attrNameLst>
                                      </p:cBhvr>
                                      <p:tavLst>
                                        <p:tav tm="0">
                                          <p:val>
                                            <p:fltVal val="0"/>
                                          </p:val>
                                        </p:tav>
                                        <p:tav tm="100000">
                                          <p:val>
                                            <p:strVal val="#ppt_h"/>
                                          </p:val>
                                        </p:tav>
                                      </p:tavLst>
                                    </p:anim>
                                    <p:anim calcmode="lin" valueType="num">
                                      <p:cBhvr>
                                        <p:cTn id="68" dur="500" fill="hold"/>
                                        <p:tgtEl>
                                          <p:spTgt spid="15"/>
                                        </p:tgtEl>
                                        <p:attrNameLst>
                                          <p:attrName>style.rotation</p:attrName>
                                        </p:attrNameLst>
                                      </p:cBhvr>
                                      <p:tavLst>
                                        <p:tav tm="0">
                                          <p:val>
                                            <p:fltVal val="90"/>
                                          </p:val>
                                        </p:tav>
                                        <p:tav tm="100000">
                                          <p:val>
                                            <p:fltVal val="0"/>
                                          </p:val>
                                        </p:tav>
                                      </p:tavLst>
                                    </p:anim>
                                    <p:animEffect transition="in" filter="fade">
                                      <p:cBhvr>
                                        <p:cTn id="69" dur="500"/>
                                        <p:tgtEl>
                                          <p:spTgt spid="15"/>
                                        </p:tgtEl>
                                      </p:cBhvr>
                                    </p:animEffect>
                                  </p:childTnLst>
                                </p:cTn>
                              </p:par>
                              <p:par>
                                <p:cTn id="70" presetID="31" presetClass="entr" presetSubtype="0"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 calcmode="lin" valueType="num">
                                      <p:cBhvr>
                                        <p:cTn id="72" dur="500" fill="hold"/>
                                        <p:tgtEl>
                                          <p:spTgt spid="12"/>
                                        </p:tgtEl>
                                        <p:attrNameLst>
                                          <p:attrName>ppt_w</p:attrName>
                                        </p:attrNameLst>
                                      </p:cBhvr>
                                      <p:tavLst>
                                        <p:tav tm="0">
                                          <p:val>
                                            <p:fltVal val="0"/>
                                          </p:val>
                                        </p:tav>
                                        <p:tav tm="100000">
                                          <p:val>
                                            <p:strVal val="#ppt_w"/>
                                          </p:val>
                                        </p:tav>
                                      </p:tavLst>
                                    </p:anim>
                                    <p:anim calcmode="lin" valueType="num">
                                      <p:cBhvr>
                                        <p:cTn id="73" dur="500" fill="hold"/>
                                        <p:tgtEl>
                                          <p:spTgt spid="12"/>
                                        </p:tgtEl>
                                        <p:attrNameLst>
                                          <p:attrName>ppt_h</p:attrName>
                                        </p:attrNameLst>
                                      </p:cBhvr>
                                      <p:tavLst>
                                        <p:tav tm="0">
                                          <p:val>
                                            <p:fltVal val="0"/>
                                          </p:val>
                                        </p:tav>
                                        <p:tav tm="100000">
                                          <p:val>
                                            <p:strVal val="#ppt_h"/>
                                          </p:val>
                                        </p:tav>
                                      </p:tavLst>
                                    </p:anim>
                                    <p:anim calcmode="lin" valueType="num">
                                      <p:cBhvr>
                                        <p:cTn id="74" dur="500" fill="hold"/>
                                        <p:tgtEl>
                                          <p:spTgt spid="12"/>
                                        </p:tgtEl>
                                        <p:attrNameLst>
                                          <p:attrName>style.rotation</p:attrName>
                                        </p:attrNameLst>
                                      </p:cBhvr>
                                      <p:tavLst>
                                        <p:tav tm="0">
                                          <p:val>
                                            <p:fltVal val="90"/>
                                          </p:val>
                                        </p:tav>
                                        <p:tav tm="100000">
                                          <p:val>
                                            <p:fltVal val="0"/>
                                          </p:val>
                                        </p:tav>
                                      </p:tavLst>
                                    </p:anim>
                                    <p:animEffect transition="in" filter="fade">
                                      <p:cBhvr>
                                        <p:cTn id="75" dur="500"/>
                                        <p:tgtEl>
                                          <p:spTgt spid="12"/>
                                        </p:tgtEl>
                                      </p:cBhvr>
                                    </p:animEffect>
                                  </p:childTnLst>
                                </p:cTn>
                              </p:par>
                              <p:par>
                                <p:cTn id="76" presetID="31"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 calcmode="lin" valueType="num">
                                      <p:cBhvr>
                                        <p:cTn id="78" dur="500" fill="hold"/>
                                        <p:tgtEl>
                                          <p:spTgt spid="13"/>
                                        </p:tgtEl>
                                        <p:attrNameLst>
                                          <p:attrName>ppt_w</p:attrName>
                                        </p:attrNameLst>
                                      </p:cBhvr>
                                      <p:tavLst>
                                        <p:tav tm="0">
                                          <p:val>
                                            <p:fltVal val="0"/>
                                          </p:val>
                                        </p:tav>
                                        <p:tav tm="100000">
                                          <p:val>
                                            <p:strVal val="#ppt_w"/>
                                          </p:val>
                                        </p:tav>
                                      </p:tavLst>
                                    </p:anim>
                                    <p:anim calcmode="lin" valueType="num">
                                      <p:cBhvr>
                                        <p:cTn id="79" dur="500" fill="hold"/>
                                        <p:tgtEl>
                                          <p:spTgt spid="13"/>
                                        </p:tgtEl>
                                        <p:attrNameLst>
                                          <p:attrName>ppt_h</p:attrName>
                                        </p:attrNameLst>
                                      </p:cBhvr>
                                      <p:tavLst>
                                        <p:tav tm="0">
                                          <p:val>
                                            <p:fltVal val="0"/>
                                          </p:val>
                                        </p:tav>
                                        <p:tav tm="100000">
                                          <p:val>
                                            <p:strVal val="#ppt_h"/>
                                          </p:val>
                                        </p:tav>
                                      </p:tavLst>
                                    </p:anim>
                                    <p:anim calcmode="lin" valueType="num">
                                      <p:cBhvr>
                                        <p:cTn id="80" dur="500" fill="hold"/>
                                        <p:tgtEl>
                                          <p:spTgt spid="13"/>
                                        </p:tgtEl>
                                        <p:attrNameLst>
                                          <p:attrName>style.rotation</p:attrName>
                                        </p:attrNameLst>
                                      </p:cBhvr>
                                      <p:tavLst>
                                        <p:tav tm="0">
                                          <p:val>
                                            <p:fltVal val="90"/>
                                          </p:val>
                                        </p:tav>
                                        <p:tav tm="100000">
                                          <p:val>
                                            <p:fltVal val="0"/>
                                          </p:val>
                                        </p:tav>
                                      </p:tavLst>
                                    </p:anim>
                                    <p:animEffect transition="in" filter="fade">
                                      <p:cBhvr>
                                        <p:cTn id="81" dur="500"/>
                                        <p:tgtEl>
                                          <p:spTgt spid="13"/>
                                        </p:tgtEl>
                                      </p:cBhvr>
                                    </p:animEffect>
                                  </p:childTnLst>
                                </p:cTn>
                              </p:par>
                              <p:par>
                                <p:cTn id="82" presetID="31" presetClass="entr" presetSubtype="0" fill="hold" grpId="0" nodeType="withEffect">
                                  <p:stCondLst>
                                    <p:cond delay="0"/>
                                  </p:stCondLst>
                                  <p:childTnLst>
                                    <p:set>
                                      <p:cBhvr>
                                        <p:cTn id="83" dur="1" fill="hold">
                                          <p:stCondLst>
                                            <p:cond delay="0"/>
                                          </p:stCondLst>
                                        </p:cTn>
                                        <p:tgtEl>
                                          <p:spTgt spid="16"/>
                                        </p:tgtEl>
                                        <p:attrNameLst>
                                          <p:attrName>style.visibility</p:attrName>
                                        </p:attrNameLst>
                                      </p:cBhvr>
                                      <p:to>
                                        <p:strVal val="visible"/>
                                      </p:to>
                                    </p:set>
                                    <p:anim calcmode="lin" valueType="num">
                                      <p:cBhvr>
                                        <p:cTn id="84" dur="500" fill="hold"/>
                                        <p:tgtEl>
                                          <p:spTgt spid="16"/>
                                        </p:tgtEl>
                                        <p:attrNameLst>
                                          <p:attrName>ppt_w</p:attrName>
                                        </p:attrNameLst>
                                      </p:cBhvr>
                                      <p:tavLst>
                                        <p:tav tm="0">
                                          <p:val>
                                            <p:fltVal val="0"/>
                                          </p:val>
                                        </p:tav>
                                        <p:tav tm="100000">
                                          <p:val>
                                            <p:strVal val="#ppt_w"/>
                                          </p:val>
                                        </p:tav>
                                      </p:tavLst>
                                    </p:anim>
                                    <p:anim calcmode="lin" valueType="num">
                                      <p:cBhvr>
                                        <p:cTn id="85" dur="500" fill="hold"/>
                                        <p:tgtEl>
                                          <p:spTgt spid="16"/>
                                        </p:tgtEl>
                                        <p:attrNameLst>
                                          <p:attrName>ppt_h</p:attrName>
                                        </p:attrNameLst>
                                      </p:cBhvr>
                                      <p:tavLst>
                                        <p:tav tm="0">
                                          <p:val>
                                            <p:fltVal val="0"/>
                                          </p:val>
                                        </p:tav>
                                        <p:tav tm="100000">
                                          <p:val>
                                            <p:strVal val="#ppt_h"/>
                                          </p:val>
                                        </p:tav>
                                      </p:tavLst>
                                    </p:anim>
                                    <p:anim calcmode="lin" valueType="num">
                                      <p:cBhvr>
                                        <p:cTn id="86" dur="500" fill="hold"/>
                                        <p:tgtEl>
                                          <p:spTgt spid="16"/>
                                        </p:tgtEl>
                                        <p:attrNameLst>
                                          <p:attrName>style.rotation</p:attrName>
                                        </p:attrNameLst>
                                      </p:cBhvr>
                                      <p:tavLst>
                                        <p:tav tm="0">
                                          <p:val>
                                            <p:fltVal val="90"/>
                                          </p:val>
                                        </p:tav>
                                        <p:tav tm="100000">
                                          <p:val>
                                            <p:fltVal val="0"/>
                                          </p:val>
                                        </p:tav>
                                      </p:tavLst>
                                    </p:anim>
                                    <p:animEffect transition="in" filter="fade">
                                      <p:cBhvr>
                                        <p:cTn id="8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P spid="7" grpId="0" animBg="1"/>
      <p:bldP spid="8" grpId="0" animBg="1"/>
      <p:bldP spid="9" grpId="0" animBg="1"/>
      <p:bldP spid="10" grpId="0"/>
      <p:bldP spid="11" grpId="0"/>
      <p:bldP spid="12" grpId="0"/>
      <p:bldP spid="13" grpId="0"/>
      <p:bldP spid="14" grpId="0"/>
      <p:bldP spid="15" grpId="0"/>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bwMode="auto">
          <a:xfrm>
            <a:off x="4010149" y="2399272"/>
            <a:ext cx="6421190" cy="646331"/>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7" name="TextBox 6"/>
          <p:cNvSpPr txBox="1"/>
          <p:nvPr/>
        </p:nvSpPr>
        <p:spPr>
          <a:xfrm>
            <a:off x="4187059" y="2399272"/>
            <a:ext cx="5400600" cy="646331"/>
          </a:xfrm>
          <a:prstGeom prst="rect">
            <a:avLst/>
          </a:prstGeom>
          <a:noFill/>
        </p:spPr>
        <p:txBody>
          <a:bodyPr wrap="square" rtlCol="0">
            <a:spAutoFit/>
          </a:bodyPr>
          <a:lstStyle/>
          <a:p>
            <a:r>
              <a:rPr lang="zh-CN" altLang="en-US" sz="3600" b="1" dirty="0">
                <a:solidFill>
                  <a:srgbClr val="F8F8F8"/>
                </a:solidFill>
                <a:latin typeface="微软雅黑"/>
                <a:ea typeface="微软雅黑"/>
              </a:rPr>
              <a:t>三、不足之处及原因分析</a:t>
            </a:r>
          </a:p>
        </p:txBody>
      </p:sp>
      <p:cxnSp>
        <p:nvCxnSpPr>
          <p:cNvPr id="11" name="直接连接符 10"/>
          <p:cNvCxnSpPr/>
          <p:nvPr/>
        </p:nvCxnSpPr>
        <p:spPr bwMode="auto">
          <a:xfrm flipV="1">
            <a:off x="3754616" y="2276872"/>
            <a:ext cx="0" cy="23524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Freeform 6"/>
          <p:cNvSpPr>
            <a:spLocks/>
          </p:cNvSpPr>
          <p:nvPr/>
        </p:nvSpPr>
        <p:spPr bwMode="auto">
          <a:xfrm flipH="1">
            <a:off x="8955" y="2165425"/>
            <a:ext cx="1636805" cy="2527151"/>
          </a:xfrm>
          <a:custGeom>
            <a:avLst/>
            <a:gdLst/>
            <a:ahLst/>
            <a:cxnLst/>
            <a:rect l="l" t="t" r="r" b="b"/>
            <a:pathLst>
              <a:path w="1636805" h="2527151">
                <a:moveTo>
                  <a:pt x="1636805" y="0"/>
                </a:moveTo>
                <a:lnTo>
                  <a:pt x="157161" y="0"/>
                </a:lnTo>
                <a:cubicBezTo>
                  <a:pt x="479113" y="297673"/>
                  <a:pt x="680524" y="725002"/>
                  <a:pt x="680524" y="1199898"/>
                </a:cubicBezTo>
                <a:cubicBezTo>
                  <a:pt x="680524" y="1746911"/>
                  <a:pt x="411976" y="2231780"/>
                  <a:pt x="0" y="2527151"/>
                </a:cubicBezTo>
                <a:lnTo>
                  <a:pt x="1636805"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45" name="Freeform 6"/>
          <p:cNvSpPr>
            <a:spLocks/>
          </p:cNvSpPr>
          <p:nvPr/>
        </p:nvSpPr>
        <p:spPr bwMode="auto">
          <a:xfrm flipH="1">
            <a:off x="11162270" y="2165425"/>
            <a:ext cx="1034493" cy="25271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grpSp>
        <p:nvGrpSpPr>
          <p:cNvPr id="47" name="组合 46"/>
          <p:cNvGrpSpPr/>
          <p:nvPr/>
        </p:nvGrpSpPr>
        <p:grpSpPr>
          <a:xfrm>
            <a:off x="4010151" y="3305425"/>
            <a:ext cx="2930283" cy="400110"/>
            <a:chOff x="3276600" y="3624263"/>
            <a:chExt cx="2340308" cy="319553"/>
          </a:xfrm>
        </p:grpSpPr>
        <p:grpSp>
          <p:nvGrpSpPr>
            <p:cNvPr id="48" name="Group 10"/>
            <p:cNvGrpSpPr>
              <a:grpSpLocks/>
            </p:cNvGrpSpPr>
            <p:nvPr/>
          </p:nvGrpSpPr>
          <p:grpSpPr bwMode="auto">
            <a:xfrm>
              <a:off x="3276600" y="3649663"/>
              <a:ext cx="282575" cy="282575"/>
              <a:chOff x="0" y="0"/>
              <a:chExt cx="2494" cy="2494"/>
            </a:xfrm>
          </p:grpSpPr>
          <p:sp>
            <p:nvSpPr>
              <p:cNvPr id="5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51"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49" name="Text Box 13"/>
            <p:cNvSpPr txBox="1">
              <a:spLocks noChangeArrowheads="1"/>
            </p:cNvSpPr>
            <p:nvPr/>
          </p:nvSpPr>
          <p:spPr bwMode="auto">
            <a:xfrm>
              <a:off x="3625850" y="3624263"/>
              <a:ext cx="1991058"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某</a:t>
              </a:r>
              <a:r>
                <a:rPr lang="zh-CN" altLang="en-US" sz="2000" dirty="0">
                  <a:solidFill>
                    <a:srgbClr val="333333"/>
                  </a:solidFill>
                  <a:ea typeface="微软雅黑" pitchFamily="34" charset="-122"/>
                </a:rPr>
                <a:t>些</a:t>
              </a:r>
              <a:r>
                <a:rPr lang="zh-CN" altLang="en-US" sz="2000" dirty="0" smtClean="0">
                  <a:solidFill>
                    <a:srgbClr val="333333"/>
                  </a:solidFill>
                  <a:ea typeface="微软雅黑" pitchFamily="34" charset="-122"/>
                </a:rPr>
                <a:t>问题认识上不足</a:t>
              </a:r>
              <a:endParaRPr lang="zh-CN" altLang="en-US" sz="2000" dirty="0">
                <a:solidFill>
                  <a:srgbClr val="333333"/>
                </a:solidFill>
                <a:ea typeface="微软雅黑" pitchFamily="34" charset="-122"/>
              </a:endParaRPr>
            </a:p>
          </p:txBody>
        </p:sp>
      </p:grpSp>
      <p:grpSp>
        <p:nvGrpSpPr>
          <p:cNvPr id="52" name="组合 51"/>
          <p:cNvGrpSpPr/>
          <p:nvPr/>
        </p:nvGrpSpPr>
        <p:grpSpPr>
          <a:xfrm>
            <a:off x="4010152" y="3712976"/>
            <a:ext cx="3186764" cy="400110"/>
            <a:chOff x="3276600" y="3624263"/>
            <a:chExt cx="2545150" cy="319553"/>
          </a:xfrm>
        </p:grpSpPr>
        <p:grpSp>
          <p:nvGrpSpPr>
            <p:cNvPr id="53" name="Group 10"/>
            <p:cNvGrpSpPr>
              <a:grpSpLocks/>
            </p:cNvGrpSpPr>
            <p:nvPr/>
          </p:nvGrpSpPr>
          <p:grpSpPr bwMode="auto">
            <a:xfrm>
              <a:off x="3276600" y="3649663"/>
              <a:ext cx="282575" cy="282575"/>
              <a:chOff x="0" y="0"/>
              <a:chExt cx="2494" cy="2494"/>
            </a:xfrm>
          </p:grpSpPr>
          <p:sp>
            <p:nvSpPr>
              <p:cNvPr id="55"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56"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54" name="Text Box 13"/>
            <p:cNvSpPr txBox="1">
              <a:spLocks noChangeArrowheads="1"/>
            </p:cNvSpPr>
            <p:nvPr/>
          </p:nvSpPr>
          <p:spPr bwMode="auto">
            <a:xfrm>
              <a:off x="3625850" y="3624263"/>
              <a:ext cx="2195900"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一些目标制定脱离实际</a:t>
              </a:r>
              <a:endParaRPr lang="zh-CN" altLang="en-US" sz="2000" dirty="0">
                <a:solidFill>
                  <a:srgbClr val="333333"/>
                </a:solidFill>
                <a:ea typeface="微软雅黑" pitchFamily="34" charset="-122"/>
              </a:endParaRPr>
            </a:p>
          </p:txBody>
        </p:sp>
      </p:grpSp>
      <p:grpSp>
        <p:nvGrpSpPr>
          <p:cNvPr id="57" name="组合 56"/>
          <p:cNvGrpSpPr/>
          <p:nvPr/>
        </p:nvGrpSpPr>
        <p:grpSpPr>
          <a:xfrm>
            <a:off x="4010154" y="4132076"/>
            <a:ext cx="2417322" cy="400110"/>
            <a:chOff x="3276600" y="3624263"/>
            <a:chExt cx="1930625" cy="319553"/>
          </a:xfrm>
        </p:grpSpPr>
        <p:grpSp>
          <p:nvGrpSpPr>
            <p:cNvPr id="58" name="Group 10"/>
            <p:cNvGrpSpPr>
              <a:grpSpLocks/>
            </p:cNvGrpSpPr>
            <p:nvPr/>
          </p:nvGrpSpPr>
          <p:grpSpPr bwMode="auto">
            <a:xfrm>
              <a:off x="3276600" y="3649663"/>
              <a:ext cx="282575" cy="282575"/>
              <a:chOff x="0" y="0"/>
              <a:chExt cx="2494" cy="2494"/>
            </a:xfrm>
          </p:grpSpPr>
          <p:sp>
            <p:nvSpPr>
              <p:cNvPr id="6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61"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59" name="Text Box 13"/>
            <p:cNvSpPr txBox="1">
              <a:spLocks noChangeArrowheads="1"/>
            </p:cNvSpPr>
            <p:nvPr/>
          </p:nvSpPr>
          <p:spPr bwMode="auto">
            <a:xfrm>
              <a:off x="3625850" y="3624263"/>
              <a:ext cx="1581375"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执行力有待加强</a:t>
              </a:r>
              <a:endParaRPr lang="zh-CN" altLang="en-US" sz="2000" dirty="0">
                <a:solidFill>
                  <a:srgbClr val="333333"/>
                </a:solidFill>
                <a:ea typeface="微软雅黑" pitchFamily="34" charset="-122"/>
              </a:endParaRPr>
            </a:p>
          </p:txBody>
        </p:sp>
      </p:grpSp>
      <p:grpSp>
        <p:nvGrpSpPr>
          <p:cNvPr id="62" name="组合 61"/>
          <p:cNvGrpSpPr/>
          <p:nvPr/>
        </p:nvGrpSpPr>
        <p:grpSpPr>
          <a:xfrm>
            <a:off x="7501056" y="3337228"/>
            <a:ext cx="2930283" cy="400110"/>
            <a:chOff x="3276600" y="3624263"/>
            <a:chExt cx="2340308" cy="319553"/>
          </a:xfrm>
        </p:grpSpPr>
        <p:grpSp>
          <p:nvGrpSpPr>
            <p:cNvPr id="63" name="Group 10"/>
            <p:cNvGrpSpPr>
              <a:grpSpLocks/>
            </p:cNvGrpSpPr>
            <p:nvPr/>
          </p:nvGrpSpPr>
          <p:grpSpPr bwMode="auto">
            <a:xfrm>
              <a:off x="3276600" y="3649663"/>
              <a:ext cx="282575" cy="282575"/>
              <a:chOff x="0" y="0"/>
              <a:chExt cx="2494" cy="2494"/>
            </a:xfrm>
          </p:grpSpPr>
          <p:sp>
            <p:nvSpPr>
              <p:cNvPr id="65"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66"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64" name="Text Box 13"/>
            <p:cNvSpPr txBox="1">
              <a:spLocks noChangeArrowheads="1"/>
            </p:cNvSpPr>
            <p:nvPr/>
          </p:nvSpPr>
          <p:spPr bwMode="auto">
            <a:xfrm>
              <a:off x="3625850" y="3624263"/>
              <a:ext cx="1991058"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对竞争对手分析不够</a:t>
              </a:r>
              <a:endParaRPr lang="zh-CN" altLang="en-US" sz="2000" dirty="0">
                <a:solidFill>
                  <a:srgbClr val="333333"/>
                </a:solidFill>
                <a:ea typeface="微软雅黑" pitchFamily="34" charset="-122"/>
              </a:endParaRPr>
            </a:p>
          </p:txBody>
        </p:sp>
      </p:grpSp>
      <p:grpSp>
        <p:nvGrpSpPr>
          <p:cNvPr id="67" name="组合 66"/>
          <p:cNvGrpSpPr/>
          <p:nvPr/>
        </p:nvGrpSpPr>
        <p:grpSpPr>
          <a:xfrm>
            <a:off x="7501057" y="3731966"/>
            <a:ext cx="2673803" cy="400110"/>
            <a:chOff x="3276600" y="3624263"/>
            <a:chExt cx="2135467" cy="319553"/>
          </a:xfrm>
        </p:grpSpPr>
        <p:grpSp>
          <p:nvGrpSpPr>
            <p:cNvPr id="68" name="Group 10"/>
            <p:cNvGrpSpPr>
              <a:grpSpLocks/>
            </p:cNvGrpSpPr>
            <p:nvPr/>
          </p:nvGrpSpPr>
          <p:grpSpPr bwMode="auto">
            <a:xfrm>
              <a:off x="3276600" y="3649663"/>
              <a:ext cx="282575" cy="282575"/>
              <a:chOff x="0" y="0"/>
              <a:chExt cx="2494" cy="2494"/>
            </a:xfrm>
          </p:grpSpPr>
          <p:sp>
            <p:nvSpPr>
              <p:cNvPr id="7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71"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69" name="Text Box 13"/>
            <p:cNvSpPr txBox="1">
              <a:spLocks noChangeArrowheads="1"/>
            </p:cNvSpPr>
            <p:nvPr/>
          </p:nvSpPr>
          <p:spPr bwMode="auto">
            <a:xfrm>
              <a:off x="3625850" y="3624263"/>
              <a:ext cx="1786217"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自身能力有待提高</a:t>
              </a:r>
              <a:endParaRPr lang="zh-CN" altLang="en-US" sz="2000" dirty="0">
                <a:solidFill>
                  <a:srgbClr val="333333"/>
                </a:solidFill>
                <a:ea typeface="微软雅黑" pitchFamily="34" charset="-122"/>
              </a:endParaRPr>
            </a:p>
          </p:txBody>
        </p:sp>
      </p:grpSp>
      <p:grpSp>
        <p:nvGrpSpPr>
          <p:cNvPr id="36" name="组合 35"/>
          <p:cNvGrpSpPr>
            <a:grpSpLocks noChangeAspect="1"/>
          </p:cNvGrpSpPr>
          <p:nvPr/>
        </p:nvGrpSpPr>
        <p:grpSpPr>
          <a:xfrm>
            <a:off x="1280874" y="2307031"/>
            <a:ext cx="2095406" cy="2124000"/>
            <a:chOff x="10019977" y="-551766"/>
            <a:chExt cx="2093913" cy="2122488"/>
          </a:xfrm>
          <a:solidFill>
            <a:schemeClr val="tx1"/>
          </a:solidFill>
        </p:grpSpPr>
        <p:sp>
          <p:nvSpPr>
            <p:cNvPr id="37" name="Freeform 6"/>
            <p:cNvSpPr>
              <a:spLocks noEditPoints="1"/>
            </p:cNvSpPr>
            <p:nvPr/>
          </p:nvSpPr>
          <p:spPr bwMode="auto">
            <a:xfrm>
              <a:off x="10019977" y="-5517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2DB6B9"/>
                </a:solidFill>
              </a:endParaRPr>
            </a:p>
          </p:txBody>
        </p:sp>
        <p:sp>
          <p:nvSpPr>
            <p:cNvPr id="38" name="Freeform 6"/>
            <p:cNvSpPr>
              <a:spLocks noEditPoints="1"/>
            </p:cNvSpPr>
            <p:nvPr/>
          </p:nvSpPr>
          <p:spPr bwMode="auto">
            <a:xfrm>
              <a:off x="10357957" y="-215900"/>
              <a:ext cx="1417952" cy="1401540"/>
            </a:xfrm>
            <a:custGeom>
              <a:avLst/>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2DB6B9"/>
                </a:solidFill>
              </a:endParaRPr>
            </a:p>
          </p:txBody>
        </p:sp>
      </p:grpSp>
    </p:spTree>
    <p:extLst>
      <p:ext uri="{BB962C8B-B14F-4D97-AF65-F5344CB8AC3E}">
        <p14:creationId xmlns:p14="http://schemas.microsoft.com/office/powerpoint/2010/main" val="3954981228"/>
      </p:ext>
    </p:extLst>
  </p:cSld>
  <p:clrMapOvr>
    <a:masterClrMapping/>
  </p:clrMapOvr>
  <p:transition spd="slow" advTm="5822">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fltVal val="0"/>
                                          </p:val>
                                        </p:tav>
                                        <p:tav tm="100000">
                                          <p:val>
                                            <p:strVal val="#ppt_w"/>
                                          </p:val>
                                        </p:tav>
                                      </p:tavLst>
                                    </p:anim>
                                    <p:anim calcmode="lin" valueType="num">
                                      <p:cBhvr>
                                        <p:cTn id="8" dur="1000" fill="hold"/>
                                        <p:tgtEl>
                                          <p:spTgt spid="36"/>
                                        </p:tgtEl>
                                        <p:attrNameLst>
                                          <p:attrName>ppt_h</p:attrName>
                                        </p:attrNameLst>
                                      </p:cBhvr>
                                      <p:tavLst>
                                        <p:tav tm="0">
                                          <p:val>
                                            <p:fltVal val="0"/>
                                          </p:val>
                                        </p:tav>
                                        <p:tav tm="100000">
                                          <p:val>
                                            <p:strVal val="#ppt_h"/>
                                          </p:val>
                                        </p:tav>
                                      </p:tavLst>
                                    </p:anim>
                                    <p:animEffect transition="in" filter="fade">
                                      <p:cBhvr>
                                        <p:cTn id="9" dur="1000"/>
                                        <p:tgtEl>
                                          <p:spTgt spid="36"/>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left)">
                                      <p:cBhvr>
                                        <p:cTn id="13" dur="500"/>
                                        <p:tgtEl>
                                          <p:spTgt spid="39"/>
                                        </p:tgtEl>
                                      </p:cBhvr>
                                    </p:animEffect>
                                  </p:childTnLst>
                                </p:cTn>
                              </p:par>
                            </p:childTnLst>
                          </p:cTn>
                        </p:par>
                        <p:par>
                          <p:cTn id="14" fill="hold">
                            <p:stCondLst>
                              <p:cond delay="1500"/>
                            </p:stCondLst>
                            <p:childTnLst>
                              <p:par>
                                <p:cTn id="15" presetID="16" presetClass="entr" presetSubtype="42"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outHorizontal)">
                                      <p:cBhvr>
                                        <p:cTn id="17" dur="1000"/>
                                        <p:tgtEl>
                                          <p:spTgt spid="11"/>
                                        </p:tgtEl>
                                      </p:cBhvr>
                                    </p:animEffect>
                                  </p:childTnLst>
                                </p:cTn>
                              </p:par>
                            </p:childTnLst>
                          </p:cTn>
                        </p:par>
                        <p:par>
                          <p:cTn id="18" fill="hold">
                            <p:stCondLst>
                              <p:cond delay="2500"/>
                            </p:stCondLst>
                            <p:childTnLst>
                              <p:par>
                                <p:cTn id="19" presetID="22" presetClass="entr" presetSubtype="8" fill="hold" grpId="0" nodeType="afterEffect">
                                  <p:stCondLst>
                                    <p:cond delay="100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4000"/>
                            </p:stCondLst>
                            <p:childTnLst>
                              <p:par>
                                <p:cTn id="26" presetID="22" presetClass="entr" presetSubtype="8" fill="hold" grpId="0"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wipe(left)">
                                      <p:cBhvr>
                                        <p:cTn id="28" dur="500"/>
                                        <p:tgtEl>
                                          <p:spTgt spid="45"/>
                                        </p:tgtEl>
                                      </p:cBhvr>
                                    </p:animEffect>
                                  </p:childTnLst>
                                </p:cTn>
                              </p:par>
                            </p:childTnLst>
                          </p:cTn>
                        </p:par>
                        <p:par>
                          <p:cTn id="29" fill="hold">
                            <p:stCondLst>
                              <p:cond delay="4500"/>
                            </p:stCondLst>
                            <p:childTnLst>
                              <p:par>
                                <p:cTn id="30" presetID="2" presetClass="entr" presetSubtype="12" fill="hold" nodeType="after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additive="base">
                                        <p:cTn id="32" dur="500" fill="hold"/>
                                        <p:tgtEl>
                                          <p:spTgt spid="47"/>
                                        </p:tgtEl>
                                        <p:attrNameLst>
                                          <p:attrName>ppt_x</p:attrName>
                                        </p:attrNameLst>
                                      </p:cBhvr>
                                      <p:tavLst>
                                        <p:tav tm="0">
                                          <p:val>
                                            <p:strVal val="0-#ppt_w/2"/>
                                          </p:val>
                                        </p:tav>
                                        <p:tav tm="100000">
                                          <p:val>
                                            <p:strVal val="#ppt_x"/>
                                          </p:val>
                                        </p:tav>
                                      </p:tavLst>
                                    </p:anim>
                                    <p:anim calcmode="lin" valueType="num">
                                      <p:cBhvr additive="base">
                                        <p:cTn id="33" dur="500" fill="hold"/>
                                        <p:tgtEl>
                                          <p:spTgt spid="47"/>
                                        </p:tgtEl>
                                        <p:attrNameLst>
                                          <p:attrName>ppt_y</p:attrName>
                                        </p:attrNameLst>
                                      </p:cBhvr>
                                      <p:tavLst>
                                        <p:tav tm="0">
                                          <p:val>
                                            <p:strVal val="1+#ppt_h/2"/>
                                          </p:val>
                                        </p:tav>
                                        <p:tav tm="100000">
                                          <p:val>
                                            <p:strVal val="#ppt_y"/>
                                          </p:val>
                                        </p:tav>
                                      </p:tavLst>
                                    </p:anim>
                                  </p:childTnLst>
                                </p:cTn>
                              </p:par>
                              <p:par>
                                <p:cTn id="34" presetID="2" presetClass="entr" presetSubtype="12" fill="hold" nodeType="withEffect">
                                  <p:stCondLst>
                                    <p:cond delay="100"/>
                                  </p:stCondLst>
                                  <p:childTnLst>
                                    <p:set>
                                      <p:cBhvr>
                                        <p:cTn id="35" dur="1" fill="hold">
                                          <p:stCondLst>
                                            <p:cond delay="0"/>
                                          </p:stCondLst>
                                        </p:cTn>
                                        <p:tgtEl>
                                          <p:spTgt spid="52"/>
                                        </p:tgtEl>
                                        <p:attrNameLst>
                                          <p:attrName>style.visibility</p:attrName>
                                        </p:attrNameLst>
                                      </p:cBhvr>
                                      <p:to>
                                        <p:strVal val="visible"/>
                                      </p:to>
                                    </p:set>
                                    <p:anim calcmode="lin" valueType="num">
                                      <p:cBhvr additive="base">
                                        <p:cTn id="36" dur="500" fill="hold"/>
                                        <p:tgtEl>
                                          <p:spTgt spid="52"/>
                                        </p:tgtEl>
                                        <p:attrNameLst>
                                          <p:attrName>ppt_x</p:attrName>
                                        </p:attrNameLst>
                                      </p:cBhvr>
                                      <p:tavLst>
                                        <p:tav tm="0">
                                          <p:val>
                                            <p:strVal val="0-#ppt_w/2"/>
                                          </p:val>
                                        </p:tav>
                                        <p:tav tm="100000">
                                          <p:val>
                                            <p:strVal val="#ppt_x"/>
                                          </p:val>
                                        </p:tav>
                                      </p:tavLst>
                                    </p:anim>
                                    <p:anim calcmode="lin" valueType="num">
                                      <p:cBhvr additive="base">
                                        <p:cTn id="37" dur="500" fill="hold"/>
                                        <p:tgtEl>
                                          <p:spTgt spid="52"/>
                                        </p:tgtEl>
                                        <p:attrNameLst>
                                          <p:attrName>ppt_y</p:attrName>
                                        </p:attrNameLst>
                                      </p:cBhvr>
                                      <p:tavLst>
                                        <p:tav tm="0">
                                          <p:val>
                                            <p:strVal val="1+#ppt_h/2"/>
                                          </p:val>
                                        </p:tav>
                                        <p:tav tm="100000">
                                          <p:val>
                                            <p:strVal val="#ppt_y"/>
                                          </p:val>
                                        </p:tav>
                                      </p:tavLst>
                                    </p:anim>
                                  </p:childTnLst>
                                </p:cTn>
                              </p:par>
                              <p:par>
                                <p:cTn id="38" presetID="2" presetClass="entr" presetSubtype="12" fill="hold" nodeType="withEffect">
                                  <p:stCondLst>
                                    <p:cond delay="20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500" fill="hold"/>
                                        <p:tgtEl>
                                          <p:spTgt spid="57"/>
                                        </p:tgtEl>
                                        <p:attrNameLst>
                                          <p:attrName>ppt_x</p:attrName>
                                        </p:attrNameLst>
                                      </p:cBhvr>
                                      <p:tavLst>
                                        <p:tav tm="0">
                                          <p:val>
                                            <p:strVal val="0-#ppt_w/2"/>
                                          </p:val>
                                        </p:tav>
                                        <p:tav tm="100000">
                                          <p:val>
                                            <p:strVal val="#ppt_x"/>
                                          </p:val>
                                        </p:tav>
                                      </p:tavLst>
                                    </p:anim>
                                    <p:anim calcmode="lin" valueType="num">
                                      <p:cBhvr additive="base">
                                        <p:cTn id="41" dur="500" fill="hold"/>
                                        <p:tgtEl>
                                          <p:spTgt spid="57"/>
                                        </p:tgtEl>
                                        <p:attrNameLst>
                                          <p:attrName>ppt_y</p:attrName>
                                        </p:attrNameLst>
                                      </p:cBhvr>
                                      <p:tavLst>
                                        <p:tav tm="0">
                                          <p:val>
                                            <p:strVal val="1+#ppt_h/2"/>
                                          </p:val>
                                        </p:tav>
                                        <p:tav tm="100000">
                                          <p:val>
                                            <p:strVal val="#ppt_y"/>
                                          </p:val>
                                        </p:tav>
                                      </p:tavLst>
                                    </p:anim>
                                  </p:childTnLst>
                                </p:cTn>
                              </p:par>
                              <p:par>
                                <p:cTn id="42" presetID="2" presetClass="entr" presetSubtype="12" fill="hold" nodeType="withEffect">
                                  <p:stCondLst>
                                    <p:cond delay="300"/>
                                  </p:stCondLst>
                                  <p:childTnLst>
                                    <p:set>
                                      <p:cBhvr>
                                        <p:cTn id="43" dur="1" fill="hold">
                                          <p:stCondLst>
                                            <p:cond delay="0"/>
                                          </p:stCondLst>
                                        </p:cTn>
                                        <p:tgtEl>
                                          <p:spTgt spid="62"/>
                                        </p:tgtEl>
                                        <p:attrNameLst>
                                          <p:attrName>style.visibility</p:attrName>
                                        </p:attrNameLst>
                                      </p:cBhvr>
                                      <p:to>
                                        <p:strVal val="visible"/>
                                      </p:to>
                                    </p:set>
                                    <p:anim calcmode="lin" valueType="num">
                                      <p:cBhvr additive="base">
                                        <p:cTn id="44" dur="500" fill="hold"/>
                                        <p:tgtEl>
                                          <p:spTgt spid="62"/>
                                        </p:tgtEl>
                                        <p:attrNameLst>
                                          <p:attrName>ppt_x</p:attrName>
                                        </p:attrNameLst>
                                      </p:cBhvr>
                                      <p:tavLst>
                                        <p:tav tm="0">
                                          <p:val>
                                            <p:strVal val="0-#ppt_w/2"/>
                                          </p:val>
                                        </p:tav>
                                        <p:tav tm="100000">
                                          <p:val>
                                            <p:strVal val="#ppt_x"/>
                                          </p:val>
                                        </p:tav>
                                      </p:tavLst>
                                    </p:anim>
                                    <p:anim calcmode="lin" valueType="num">
                                      <p:cBhvr additive="base">
                                        <p:cTn id="45" dur="500" fill="hold"/>
                                        <p:tgtEl>
                                          <p:spTgt spid="62"/>
                                        </p:tgtEl>
                                        <p:attrNameLst>
                                          <p:attrName>ppt_y</p:attrName>
                                        </p:attrNameLst>
                                      </p:cBhvr>
                                      <p:tavLst>
                                        <p:tav tm="0">
                                          <p:val>
                                            <p:strVal val="1+#ppt_h/2"/>
                                          </p:val>
                                        </p:tav>
                                        <p:tav tm="100000">
                                          <p:val>
                                            <p:strVal val="#ppt_y"/>
                                          </p:val>
                                        </p:tav>
                                      </p:tavLst>
                                    </p:anim>
                                  </p:childTnLst>
                                </p:cTn>
                              </p:par>
                              <p:par>
                                <p:cTn id="46" presetID="2" presetClass="entr" presetSubtype="12" fill="hold" nodeType="withEffect">
                                  <p:stCondLst>
                                    <p:cond delay="400"/>
                                  </p:stCondLst>
                                  <p:childTnLst>
                                    <p:set>
                                      <p:cBhvr>
                                        <p:cTn id="47" dur="1" fill="hold">
                                          <p:stCondLst>
                                            <p:cond delay="0"/>
                                          </p:stCondLst>
                                        </p:cTn>
                                        <p:tgtEl>
                                          <p:spTgt spid="67"/>
                                        </p:tgtEl>
                                        <p:attrNameLst>
                                          <p:attrName>style.visibility</p:attrName>
                                        </p:attrNameLst>
                                      </p:cBhvr>
                                      <p:to>
                                        <p:strVal val="visible"/>
                                      </p:to>
                                    </p:set>
                                    <p:anim calcmode="lin" valueType="num">
                                      <p:cBhvr additive="base">
                                        <p:cTn id="48" dur="500" fill="hold"/>
                                        <p:tgtEl>
                                          <p:spTgt spid="67"/>
                                        </p:tgtEl>
                                        <p:attrNameLst>
                                          <p:attrName>ppt_x</p:attrName>
                                        </p:attrNameLst>
                                      </p:cBhvr>
                                      <p:tavLst>
                                        <p:tav tm="0">
                                          <p:val>
                                            <p:strVal val="0-#ppt_w/2"/>
                                          </p:val>
                                        </p:tav>
                                        <p:tav tm="100000">
                                          <p:val>
                                            <p:strVal val="#ppt_x"/>
                                          </p:val>
                                        </p:tav>
                                      </p:tavLst>
                                    </p:anim>
                                    <p:anim calcmode="lin" valueType="num">
                                      <p:cBhvr additive="base">
                                        <p:cTn id="49"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39" grpId="0" animBg="1"/>
      <p:bldP spid="4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77" name="TextBox 76"/>
          <p:cNvSpPr txBox="1"/>
          <p:nvPr/>
        </p:nvSpPr>
        <p:spPr>
          <a:xfrm>
            <a:off x="477741" y="159023"/>
            <a:ext cx="3262432" cy="461665"/>
          </a:xfrm>
          <a:prstGeom prst="rect">
            <a:avLst/>
          </a:prstGeom>
          <a:noFill/>
        </p:spPr>
        <p:txBody>
          <a:bodyPr wrap="none" rtlCol="0">
            <a:spAutoFit/>
          </a:bodyPr>
          <a:lstStyle/>
          <a:p>
            <a:r>
              <a:rPr lang="zh-CN" altLang="en-US" sz="2400" dirty="0">
                <a:solidFill>
                  <a:schemeClr val="tx2"/>
                </a:solidFill>
                <a:latin typeface="微软雅黑"/>
                <a:ea typeface="微软雅黑"/>
              </a:rPr>
              <a:t>部分问题主观认识不足</a:t>
            </a:r>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58" name="Freeform 5"/>
          <p:cNvSpPr>
            <a:spLocks/>
          </p:cNvSpPr>
          <p:nvPr/>
        </p:nvSpPr>
        <p:spPr bwMode="auto">
          <a:xfrm>
            <a:off x="7256915" y="659876"/>
            <a:ext cx="4582988" cy="5001372"/>
          </a:xfrm>
          <a:custGeom>
            <a:avLst/>
            <a:gdLst>
              <a:gd name="T0" fmla="*/ 17752 w 17752"/>
              <a:gd name="T1" fmla="*/ 18550 h 18550"/>
              <a:gd name="T2" fmla="*/ 16834 w 17752"/>
              <a:gd name="T3" fmla="*/ 18494 h 18550"/>
              <a:gd name="T4" fmla="*/ 15927 w 17752"/>
              <a:gd name="T5" fmla="*/ 18393 h 18550"/>
              <a:gd name="T6" fmla="*/ 15034 w 17752"/>
              <a:gd name="T7" fmla="*/ 18251 h 18550"/>
              <a:gd name="T8" fmla="*/ 14158 w 17752"/>
              <a:gd name="T9" fmla="*/ 18064 h 18550"/>
              <a:gd name="T10" fmla="*/ 13295 w 17752"/>
              <a:gd name="T11" fmla="*/ 17838 h 18550"/>
              <a:gd name="T12" fmla="*/ 12451 w 17752"/>
              <a:gd name="T13" fmla="*/ 17571 h 18550"/>
              <a:gd name="T14" fmla="*/ 11625 w 17752"/>
              <a:gd name="T15" fmla="*/ 17265 h 18550"/>
              <a:gd name="T16" fmla="*/ 10818 w 17752"/>
              <a:gd name="T17" fmla="*/ 16922 h 18550"/>
              <a:gd name="T18" fmla="*/ 10031 w 17752"/>
              <a:gd name="T19" fmla="*/ 16541 h 18550"/>
              <a:gd name="T20" fmla="*/ 9264 w 17752"/>
              <a:gd name="T21" fmla="*/ 16126 h 18550"/>
              <a:gd name="T22" fmla="*/ 8521 w 17752"/>
              <a:gd name="T23" fmla="*/ 15675 h 18550"/>
              <a:gd name="T24" fmla="*/ 7801 w 17752"/>
              <a:gd name="T25" fmla="*/ 15190 h 18550"/>
              <a:gd name="T26" fmla="*/ 7106 w 17752"/>
              <a:gd name="T27" fmla="*/ 14674 h 18550"/>
              <a:gd name="T28" fmla="*/ 6436 w 17752"/>
              <a:gd name="T29" fmla="*/ 14126 h 18550"/>
              <a:gd name="T30" fmla="*/ 5793 w 17752"/>
              <a:gd name="T31" fmla="*/ 13547 h 18550"/>
              <a:gd name="T32" fmla="*/ 5178 w 17752"/>
              <a:gd name="T33" fmla="*/ 12940 h 18550"/>
              <a:gd name="T34" fmla="*/ 4591 w 17752"/>
              <a:gd name="T35" fmla="*/ 12304 h 18550"/>
              <a:gd name="T36" fmla="*/ 4035 w 17752"/>
              <a:gd name="T37" fmla="*/ 11642 h 18550"/>
              <a:gd name="T38" fmla="*/ 3509 w 17752"/>
              <a:gd name="T39" fmla="*/ 10954 h 18550"/>
              <a:gd name="T40" fmla="*/ 3017 w 17752"/>
              <a:gd name="T41" fmla="*/ 10241 h 18550"/>
              <a:gd name="T42" fmla="*/ 2556 w 17752"/>
              <a:gd name="T43" fmla="*/ 9503 h 18550"/>
              <a:gd name="T44" fmla="*/ 2131 w 17752"/>
              <a:gd name="T45" fmla="*/ 8743 h 18550"/>
              <a:gd name="T46" fmla="*/ 1740 w 17752"/>
              <a:gd name="T47" fmla="*/ 7961 h 18550"/>
              <a:gd name="T48" fmla="*/ 1387 w 17752"/>
              <a:gd name="T49" fmla="*/ 7160 h 18550"/>
              <a:gd name="T50" fmla="*/ 1070 w 17752"/>
              <a:gd name="T51" fmla="*/ 6338 h 18550"/>
              <a:gd name="T52" fmla="*/ 793 w 17752"/>
              <a:gd name="T53" fmla="*/ 5499 h 18550"/>
              <a:gd name="T54" fmla="*/ 555 w 17752"/>
              <a:gd name="T55" fmla="*/ 4642 h 18550"/>
              <a:gd name="T56" fmla="*/ 358 w 17752"/>
              <a:gd name="T57" fmla="*/ 3768 h 18550"/>
              <a:gd name="T58" fmla="*/ 203 w 17752"/>
              <a:gd name="T59" fmla="*/ 2880 h 18550"/>
              <a:gd name="T60" fmla="*/ 90 w 17752"/>
              <a:gd name="T61" fmla="*/ 1978 h 18550"/>
              <a:gd name="T62" fmla="*/ 23 w 17752"/>
              <a:gd name="T63" fmla="*/ 1062 h 18550"/>
              <a:gd name="T64" fmla="*/ 0 w 17752"/>
              <a:gd name="T65" fmla="*/ 136 h 18550"/>
              <a:gd name="T66" fmla="*/ 0 w 17752"/>
              <a:gd name="T67" fmla="*/ 101 h 18550"/>
              <a:gd name="T68" fmla="*/ 1 w 17752"/>
              <a:gd name="T69" fmla="*/ 67 h 18550"/>
              <a:gd name="T70" fmla="*/ 1 w 17752"/>
              <a:gd name="T71" fmla="*/ 34 h 18550"/>
              <a:gd name="T72" fmla="*/ 1 w 17752"/>
              <a:gd name="T73" fmla="*/ 0 h 18550"/>
              <a:gd name="T74" fmla="*/ 17752 w 17752"/>
              <a:gd name="T75" fmla="*/ 0 h 18550"/>
              <a:gd name="T76" fmla="*/ 17752 w 17752"/>
              <a:gd name="T77" fmla="*/ 18550 h 18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752" h="18550">
                <a:moveTo>
                  <a:pt x="17752" y="18550"/>
                </a:moveTo>
                <a:lnTo>
                  <a:pt x="16834" y="18494"/>
                </a:lnTo>
                <a:lnTo>
                  <a:pt x="15927" y="18393"/>
                </a:lnTo>
                <a:lnTo>
                  <a:pt x="15034" y="18251"/>
                </a:lnTo>
                <a:lnTo>
                  <a:pt x="14158" y="18064"/>
                </a:lnTo>
                <a:lnTo>
                  <a:pt x="13295" y="17838"/>
                </a:lnTo>
                <a:lnTo>
                  <a:pt x="12451" y="17571"/>
                </a:lnTo>
                <a:lnTo>
                  <a:pt x="11625" y="17265"/>
                </a:lnTo>
                <a:lnTo>
                  <a:pt x="10818" y="16922"/>
                </a:lnTo>
                <a:lnTo>
                  <a:pt x="10031" y="16541"/>
                </a:lnTo>
                <a:lnTo>
                  <a:pt x="9264" y="16126"/>
                </a:lnTo>
                <a:lnTo>
                  <a:pt x="8521" y="15675"/>
                </a:lnTo>
                <a:lnTo>
                  <a:pt x="7801" y="15190"/>
                </a:lnTo>
                <a:lnTo>
                  <a:pt x="7106" y="14674"/>
                </a:lnTo>
                <a:lnTo>
                  <a:pt x="6436" y="14126"/>
                </a:lnTo>
                <a:lnTo>
                  <a:pt x="5793" y="13547"/>
                </a:lnTo>
                <a:lnTo>
                  <a:pt x="5178" y="12940"/>
                </a:lnTo>
                <a:lnTo>
                  <a:pt x="4591" y="12304"/>
                </a:lnTo>
                <a:lnTo>
                  <a:pt x="4035" y="11642"/>
                </a:lnTo>
                <a:lnTo>
                  <a:pt x="3509" y="10954"/>
                </a:lnTo>
                <a:lnTo>
                  <a:pt x="3017" y="10241"/>
                </a:lnTo>
                <a:lnTo>
                  <a:pt x="2556" y="9503"/>
                </a:lnTo>
                <a:lnTo>
                  <a:pt x="2131" y="8743"/>
                </a:lnTo>
                <a:lnTo>
                  <a:pt x="1740" y="7961"/>
                </a:lnTo>
                <a:lnTo>
                  <a:pt x="1387" y="7160"/>
                </a:lnTo>
                <a:lnTo>
                  <a:pt x="1070" y="6338"/>
                </a:lnTo>
                <a:lnTo>
                  <a:pt x="793" y="5499"/>
                </a:lnTo>
                <a:lnTo>
                  <a:pt x="555" y="4642"/>
                </a:lnTo>
                <a:lnTo>
                  <a:pt x="358" y="3768"/>
                </a:lnTo>
                <a:lnTo>
                  <a:pt x="203" y="2880"/>
                </a:lnTo>
                <a:lnTo>
                  <a:pt x="90" y="1978"/>
                </a:lnTo>
                <a:lnTo>
                  <a:pt x="23" y="1062"/>
                </a:lnTo>
                <a:lnTo>
                  <a:pt x="0" y="136"/>
                </a:lnTo>
                <a:lnTo>
                  <a:pt x="0" y="101"/>
                </a:lnTo>
                <a:lnTo>
                  <a:pt x="1" y="67"/>
                </a:lnTo>
                <a:lnTo>
                  <a:pt x="1" y="34"/>
                </a:lnTo>
                <a:lnTo>
                  <a:pt x="1" y="0"/>
                </a:lnTo>
                <a:lnTo>
                  <a:pt x="17752" y="0"/>
                </a:lnTo>
                <a:lnTo>
                  <a:pt x="17752" y="18550"/>
                </a:lnTo>
                <a:close/>
              </a:path>
            </a:pathLst>
          </a:custGeom>
          <a:blipFill>
            <a:blip r:embed="rId3" cstate="print"/>
            <a:stretch>
              <a:fillRect/>
            </a:stretch>
          </a:bli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9" name="Group 8"/>
          <p:cNvGrpSpPr>
            <a:grpSpLocks/>
          </p:cNvGrpSpPr>
          <p:nvPr/>
        </p:nvGrpSpPr>
        <p:grpSpPr bwMode="auto">
          <a:xfrm>
            <a:off x="6360567" y="758596"/>
            <a:ext cx="1500478" cy="1500478"/>
            <a:chOff x="0" y="0"/>
            <a:chExt cx="2101515" cy="2101515"/>
          </a:xfrm>
        </p:grpSpPr>
        <p:sp>
          <p:nvSpPr>
            <p:cNvPr id="60" name="椭圆 3"/>
            <p:cNvSpPr>
              <a:spLocks noChangeArrowheads="1"/>
            </p:cNvSpPr>
            <p:nvPr/>
          </p:nvSpPr>
          <p:spPr bwMode="auto">
            <a:xfrm>
              <a:off x="0" y="0"/>
              <a:ext cx="2101515" cy="210151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61"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宋体" pitchFamily="2" charset="-122"/>
                <a:sym typeface="宋体" pitchFamily="2" charset="-122"/>
              </a:endParaRPr>
            </a:p>
          </p:txBody>
        </p:sp>
      </p:grpSp>
      <p:grpSp>
        <p:nvGrpSpPr>
          <p:cNvPr id="62" name="Group 8"/>
          <p:cNvGrpSpPr>
            <a:grpSpLocks/>
          </p:cNvGrpSpPr>
          <p:nvPr/>
        </p:nvGrpSpPr>
        <p:grpSpPr bwMode="auto">
          <a:xfrm>
            <a:off x="7196914" y="2936718"/>
            <a:ext cx="1500478" cy="1500478"/>
            <a:chOff x="0" y="0"/>
            <a:chExt cx="2101515" cy="2101515"/>
          </a:xfrm>
        </p:grpSpPr>
        <p:sp>
          <p:nvSpPr>
            <p:cNvPr id="63" name="椭圆 3"/>
            <p:cNvSpPr>
              <a:spLocks noChangeArrowheads="1"/>
            </p:cNvSpPr>
            <p:nvPr/>
          </p:nvSpPr>
          <p:spPr bwMode="auto">
            <a:xfrm>
              <a:off x="0" y="0"/>
              <a:ext cx="2101515" cy="2101515"/>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64"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宋体" pitchFamily="2" charset="-122"/>
                <a:sym typeface="宋体" pitchFamily="2" charset="-122"/>
              </a:endParaRPr>
            </a:p>
          </p:txBody>
        </p:sp>
      </p:grpSp>
      <p:grpSp>
        <p:nvGrpSpPr>
          <p:cNvPr id="65" name="Group 8"/>
          <p:cNvGrpSpPr>
            <a:grpSpLocks/>
          </p:cNvGrpSpPr>
          <p:nvPr/>
        </p:nvGrpSpPr>
        <p:grpSpPr bwMode="auto">
          <a:xfrm>
            <a:off x="8875568" y="4650969"/>
            <a:ext cx="1500478" cy="1500478"/>
            <a:chOff x="0" y="0"/>
            <a:chExt cx="2101515" cy="2101515"/>
          </a:xfrm>
        </p:grpSpPr>
        <p:sp>
          <p:nvSpPr>
            <p:cNvPr id="66" name="椭圆 3"/>
            <p:cNvSpPr>
              <a:spLocks noChangeArrowheads="1"/>
            </p:cNvSpPr>
            <p:nvPr/>
          </p:nvSpPr>
          <p:spPr bwMode="auto">
            <a:xfrm>
              <a:off x="0" y="0"/>
              <a:ext cx="2101515" cy="21015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67"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宋体" pitchFamily="2" charset="-122"/>
                <a:sym typeface="宋体" pitchFamily="2" charset="-122"/>
              </a:endParaRPr>
            </a:p>
          </p:txBody>
        </p:sp>
      </p:grpSp>
      <p:sp>
        <p:nvSpPr>
          <p:cNvPr id="68" name="弧形 67"/>
          <p:cNvSpPr/>
          <p:nvPr/>
        </p:nvSpPr>
        <p:spPr bwMode="auto">
          <a:xfrm>
            <a:off x="6710449" y="1340684"/>
            <a:ext cx="1656184" cy="1656184"/>
          </a:xfrm>
          <a:prstGeom prst="arc">
            <a:avLst>
              <a:gd name="adj1" fmla="val 5989544"/>
              <a:gd name="adj2" fmla="val 10739822"/>
            </a:avLst>
          </a:prstGeom>
          <a:noFill/>
          <a:ln w="12700" cap="flat" cmpd="sng" algn="ctr">
            <a:solidFill>
              <a:schemeClr val="accent1"/>
            </a:solidFill>
            <a:prstDash val="solid"/>
            <a:round/>
            <a:headEnd type="triangl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69" name="弧形 68"/>
          <p:cNvSpPr/>
          <p:nvPr/>
        </p:nvSpPr>
        <p:spPr bwMode="auto">
          <a:xfrm>
            <a:off x="7972534" y="3525572"/>
            <a:ext cx="1656184" cy="1656184"/>
          </a:xfrm>
          <a:prstGeom prst="arc">
            <a:avLst>
              <a:gd name="adj1" fmla="val 5417681"/>
              <a:gd name="adj2" fmla="val 9956679"/>
            </a:avLst>
          </a:prstGeom>
          <a:noFill/>
          <a:ln w="12700" cap="flat" cmpd="sng" algn="ctr">
            <a:solidFill>
              <a:schemeClr val="accent1"/>
            </a:solidFill>
            <a:prstDash val="solid"/>
            <a:round/>
            <a:headEnd type="triangl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70" name="TextBox 69"/>
          <p:cNvSpPr txBox="1"/>
          <p:nvPr/>
        </p:nvSpPr>
        <p:spPr>
          <a:xfrm>
            <a:off x="6530429" y="1185669"/>
            <a:ext cx="1214830" cy="646331"/>
          </a:xfrm>
          <a:prstGeom prst="rect">
            <a:avLst/>
          </a:prstGeom>
          <a:noFill/>
        </p:spPr>
        <p:txBody>
          <a:bodyPr wrap="square" rtlCol="0">
            <a:spAutoFit/>
          </a:bodyPr>
          <a:lstStyle/>
          <a:p>
            <a:pPr algn="ctr"/>
            <a:r>
              <a:rPr lang="zh-CN" altLang="en-US" dirty="0" smtClean="0">
                <a:solidFill>
                  <a:srgbClr val="F8F8F8"/>
                </a:solidFill>
                <a:latin typeface="+mn-ea"/>
                <a:ea typeface="+mn-ea"/>
              </a:rPr>
              <a:t>部分问题认识不足</a:t>
            </a:r>
            <a:endParaRPr lang="zh-CN" altLang="en-US" dirty="0">
              <a:solidFill>
                <a:srgbClr val="F8F8F8"/>
              </a:solidFill>
              <a:latin typeface="+mn-ea"/>
              <a:ea typeface="+mn-ea"/>
            </a:endParaRPr>
          </a:p>
        </p:txBody>
      </p:sp>
      <p:sp>
        <p:nvSpPr>
          <p:cNvPr id="71" name="TextBox 70"/>
          <p:cNvSpPr txBox="1"/>
          <p:nvPr/>
        </p:nvSpPr>
        <p:spPr>
          <a:xfrm>
            <a:off x="7417068" y="3259154"/>
            <a:ext cx="1180178" cy="923330"/>
          </a:xfrm>
          <a:prstGeom prst="rect">
            <a:avLst/>
          </a:prstGeom>
          <a:noFill/>
        </p:spPr>
        <p:txBody>
          <a:bodyPr wrap="square" rtlCol="0">
            <a:spAutoFit/>
          </a:bodyPr>
          <a:lstStyle/>
          <a:p>
            <a:pPr algn="ctr"/>
            <a:r>
              <a:rPr lang="zh-CN" altLang="en-US" dirty="0" smtClean="0">
                <a:solidFill>
                  <a:srgbClr val="F8F8F8"/>
                </a:solidFill>
                <a:latin typeface="+mn-ea"/>
                <a:ea typeface="+mn-ea"/>
              </a:rPr>
              <a:t>行动迟缓甚至没有行动</a:t>
            </a:r>
            <a:endParaRPr lang="zh-CN" altLang="en-US" dirty="0">
              <a:solidFill>
                <a:srgbClr val="F8F8F8"/>
              </a:solidFill>
              <a:latin typeface="+mn-ea"/>
              <a:ea typeface="+mn-ea"/>
            </a:endParaRPr>
          </a:p>
        </p:txBody>
      </p:sp>
      <p:sp>
        <p:nvSpPr>
          <p:cNvPr id="72" name="TextBox 71"/>
          <p:cNvSpPr txBox="1"/>
          <p:nvPr/>
        </p:nvSpPr>
        <p:spPr>
          <a:xfrm>
            <a:off x="8957811" y="4939543"/>
            <a:ext cx="1200968" cy="923330"/>
          </a:xfrm>
          <a:prstGeom prst="rect">
            <a:avLst/>
          </a:prstGeom>
          <a:noFill/>
        </p:spPr>
        <p:txBody>
          <a:bodyPr wrap="square" rtlCol="0">
            <a:spAutoFit/>
          </a:bodyPr>
          <a:lstStyle/>
          <a:p>
            <a:pPr algn="ctr"/>
            <a:r>
              <a:rPr lang="zh-CN" altLang="en-US" dirty="0" smtClean="0">
                <a:solidFill>
                  <a:srgbClr val="F8F8F8"/>
                </a:solidFill>
                <a:latin typeface="+mn-ea"/>
                <a:ea typeface="+mn-ea"/>
              </a:rPr>
              <a:t>导致被动给对手留有空间</a:t>
            </a:r>
            <a:endParaRPr lang="zh-CN" altLang="en-US" dirty="0">
              <a:solidFill>
                <a:srgbClr val="F8F8F8"/>
              </a:solidFill>
              <a:latin typeface="+mn-ea"/>
              <a:ea typeface="+mn-ea"/>
            </a:endParaRPr>
          </a:p>
        </p:txBody>
      </p:sp>
      <p:sp>
        <p:nvSpPr>
          <p:cNvPr id="73" name="TextBox 72"/>
          <p:cNvSpPr txBox="1"/>
          <p:nvPr/>
        </p:nvSpPr>
        <p:spPr>
          <a:xfrm>
            <a:off x="913805" y="5171537"/>
            <a:ext cx="7899324" cy="923330"/>
          </a:xfrm>
          <a:prstGeom prst="rect">
            <a:avLst/>
          </a:prstGeom>
          <a:noFill/>
        </p:spPr>
        <p:txBody>
          <a:bodyPr wrap="square" rtlCol="0">
            <a:spAutoFit/>
          </a:bodyPr>
          <a:lstStyle/>
          <a:p>
            <a:r>
              <a:rPr lang="zh-CN" altLang="en-US" dirty="0" smtClean="0">
                <a:solidFill>
                  <a:schemeClr val="tx2"/>
                </a:solidFill>
                <a:latin typeface="+mn-ea"/>
                <a:ea typeface="+mn-ea"/>
              </a:rPr>
              <a:t>这里输入简要说明文字或列举事例</a:t>
            </a:r>
            <a:r>
              <a:rPr lang="zh-CN" altLang="en-US" dirty="0">
                <a:solidFill>
                  <a:schemeClr val="tx2"/>
                </a:solidFill>
                <a:latin typeface="+mn-ea"/>
                <a:ea typeface="+mn-ea"/>
              </a:rPr>
              <a:t>这里输入简要说明文字或列举事例</a:t>
            </a:r>
          </a:p>
          <a:p>
            <a:r>
              <a:rPr lang="zh-CN" altLang="en-US" dirty="0">
                <a:solidFill>
                  <a:schemeClr val="tx2"/>
                </a:solidFill>
                <a:latin typeface="+mn-ea"/>
                <a:ea typeface="+mn-ea"/>
              </a:rPr>
              <a:t>这里输入简要说明文字或列举</a:t>
            </a:r>
            <a:r>
              <a:rPr lang="zh-CN" altLang="en-US" dirty="0" smtClean="0">
                <a:solidFill>
                  <a:schemeClr val="tx2"/>
                </a:solidFill>
                <a:latin typeface="+mn-ea"/>
                <a:ea typeface="+mn-ea"/>
              </a:rPr>
              <a:t>事例</a:t>
            </a:r>
            <a:r>
              <a:rPr lang="zh-CN" altLang="en-US" dirty="0">
                <a:solidFill>
                  <a:schemeClr val="tx2"/>
                </a:solidFill>
                <a:latin typeface="+mn-ea"/>
                <a:ea typeface="+mn-ea"/>
              </a:rPr>
              <a:t>这里输入简要说明文字或列举事例</a:t>
            </a:r>
          </a:p>
          <a:p>
            <a:r>
              <a:rPr lang="zh-CN" altLang="en-US" dirty="0">
                <a:solidFill>
                  <a:schemeClr val="tx2"/>
                </a:solidFill>
                <a:latin typeface="+mn-ea"/>
                <a:ea typeface="+mn-ea"/>
              </a:rPr>
              <a:t>这里输入简要说明文字或列举</a:t>
            </a:r>
            <a:r>
              <a:rPr lang="zh-CN" altLang="en-US" dirty="0" smtClean="0">
                <a:solidFill>
                  <a:schemeClr val="tx2"/>
                </a:solidFill>
                <a:latin typeface="+mn-ea"/>
                <a:ea typeface="+mn-ea"/>
              </a:rPr>
              <a:t>事例</a:t>
            </a:r>
            <a:r>
              <a:rPr lang="zh-CN" altLang="en-US" dirty="0">
                <a:solidFill>
                  <a:schemeClr val="tx2"/>
                </a:solidFill>
                <a:latin typeface="+mn-ea"/>
                <a:ea typeface="+mn-ea"/>
              </a:rPr>
              <a:t>这里输入简要说明文字或列举</a:t>
            </a:r>
            <a:r>
              <a:rPr lang="zh-CN" altLang="en-US" dirty="0" smtClean="0">
                <a:solidFill>
                  <a:schemeClr val="tx2"/>
                </a:solidFill>
                <a:latin typeface="+mn-ea"/>
                <a:ea typeface="+mn-ea"/>
              </a:rPr>
              <a:t>事例</a:t>
            </a:r>
            <a:endParaRPr lang="zh-CN" altLang="en-US" dirty="0">
              <a:solidFill>
                <a:schemeClr val="tx2"/>
              </a:solidFill>
              <a:latin typeface="+mn-ea"/>
              <a:ea typeface="+mn-ea"/>
            </a:endParaRPr>
          </a:p>
        </p:txBody>
      </p:sp>
      <p:sp>
        <p:nvSpPr>
          <p:cNvPr id="74" name="TextBox 73"/>
          <p:cNvSpPr txBox="1"/>
          <p:nvPr/>
        </p:nvSpPr>
        <p:spPr>
          <a:xfrm>
            <a:off x="913805" y="3110743"/>
            <a:ext cx="6008215" cy="1200329"/>
          </a:xfrm>
          <a:prstGeom prst="rect">
            <a:avLst/>
          </a:prstGeom>
          <a:noFill/>
        </p:spPr>
        <p:txBody>
          <a:bodyPr wrap="square" rtlCol="0">
            <a:spAutoFit/>
          </a:bodyPr>
          <a:lstStyle/>
          <a:p>
            <a:r>
              <a:rPr lang="zh-CN" altLang="en-US" dirty="0" smtClean="0">
                <a:solidFill>
                  <a:schemeClr val="tx2"/>
                </a:solidFill>
                <a:latin typeface="+mn-ea"/>
                <a:ea typeface="+mn-ea"/>
              </a:rPr>
              <a:t>这里输入简要说明文字或列举事例</a:t>
            </a:r>
            <a:r>
              <a:rPr lang="zh-CN" altLang="en-US" dirty="0">
                <a:solidFill>
                  <a:schemeClr val="tx2"/>
                </a:solidFill>
                <a:latin typeface="+mn-ea"/>
                <a:ea typeface="+mn-ea"/>
              </a:rPr>
              <a:t>这里输入简要说明文字或列举</a:t>
            </a:r>
            <a:r>
              <a:rPr lang="zh-CN" altLang="en-US" dirty="0" smtClean="0">
                <a:solidFill>
                  <a:schemeClr val="tx2"/>
                </a:solidFill>
                <a:latin typeface="+mn-ea"/>
                <a:ea typeface="+mn-ea"/>
              </a:rPr>
              <a:t>事例这里</a:t>
            </a:r>
            <a:r>
              <a:rPr lang="zh-CN" altLang="en-US" dirty="0">
                <a:solidFill>
                  <a:schemeClr val="tx2"/>
                </a:solidFill>
                <a:latin typeface="+mn-ea"/>
                <a:ea typeface="+mn-ea"/>
              </a:rPr>
              <a:t>输入简要说明文字或列举</a:t>
            </a:r>
            <a:r>
              <a:rPr lang="zh-CN" altLang="en-US" dirty="0" smtClean="0">
                <a:solidFill>
                  <a:schemeClr val="tx2"/>
                </a:solidFill>
                <a:latin typeface="+mn-ea"/>
                <a:ea typeface="+mn-ea"/>
              </a:rPr>
              <a:t>事例</a:t>
            </a:r>
            <a:r>
              <a:rPr lang="zh-CN" altLang="en-US" dirty="0">
                <a:solidFill>
                  <a:schemeClr val="tx2"/>
                </a:solidFill>
                <a:latin typeface="+mn-ea"/>
                <a:ea typeface="+mn-ea"/>
              </a:rPr>
              <a:t>这里输入简要说明文字或列举</a:t>
            </a:r>
            <a:r>
              <a:rPr lang="zh-CN" altLang="en-US" dirty="0" smtClean="0">
                <a:solidFill>
                  <a:schemeClr val="tx2"/>
                </a:solidFill>
                <a:latin typeface="+mn-ea"/>
                <a:ea typeface="+mn-ea"/>
              </a:rPr>
              <a:t>事例这里</a:t>
            </a:r>
            <a:r>
              <a:rPr lang="zh-CN" altLang="en-US" dirty="0">
                <a:solidFill>
                  <a:schemeClr val="tx2"/>
                </a:solidFill>
                <a:latin typeface="+mn-ea"/>
                <a:ea typeface="+mn-ea"/>
              </a:rPr>
              <a:t>输入简要说明文字或列举</a:t>
            </a:r>
            <a:r>
              <a:rPr lang="zh-CN" altLang="en-US" dirty="0" smtClean="0">
                <a:solidFill>
                  <a:schemeClr val="tx2"/>
                </a:solidFill>
                <a:latin typeface="+mn-ea"/>
                <a:ea typeface="+mn-ea"/>
              </a:rPr>
              <a:t>事例</a:t>
            </a:r>
            <a:r>
              <a:rPr lang="zh-CN" altLang="en-US" dirty="0">
                <a:solidFill>
                  <a:schemeClr val="tx2"/>
                </a:solidFill>
                <a:latin typeface="+mn-ea"/>
                <a:ea typeface="+mn-ea"/>
              </a:rPr>
              <a:t>这里输入简要说明文字或列举</a:t>
            </a:r>
            <a:r>
              <a:rPr lang="zh-CN" altLang="en-US" dirty="0" smtClean="0">
                <a:solidFill>
                  <a:schemeClr val="tx2"/>
                </a:solidFill>
                <a:latin typeface="+mn-ea"/>
                <a:ea typeface="+mn-ea"/>
              </a:rPr>
              <a:t>事例</a:t>
            </a:r>
            <a:endParaRPr lang="zh-CN" altLang="en-US" dirty="0">
              <a:solidFill>
                <a:schemeClr val="tx2"/>
              </a:solidFill>
              <a:latin typeface="+mn-ea"/>
              <a:ea typeface="+mn-ea"/>
            </a:endParaRPr>
          </a:p>
        </p:txBody>
      </p:sp>
      <p:sp>
        <p:nvSpPr>
          <p:cNvPr id="75" name="TextBox 74"/>
          <p:cNvSpPr txBox="1"/>
          <p:nvPr/>
        </p:nvSpPr>
        <p:spPr>
          <a:xfrm>
            <a:off x="913805" y="1281942"/>
            <a:ext cx="5272143" cy="923330"/>
          </a:xfrm>
          <a:prstGeom prst="rect">
            <a:avLst/>
          </a:prstGeom>
          <a:noFill/>
        </p:spPr>
        <p:txBody>
          <a:bodyPr wrap="square" rtlCol="0">
            <a:spAutoFit/>
          </a:bodyPr>
          <a:lstStyle/>
          <a:p>
            <a:r>
              <a:rPr lang="zh-CN" altLang="en-US" dirty="0" smtClean="0">
                <a:solidFill>
                  <a:schemeClr val="tx2"/>
                </a:solidFill>
                <a:latin typeface="+mn-ea"/>
                <a:ea typeface="+mn-ea"/>
              </a:rPr>
              <a:t>这里输入简要说明文字或列举事例</a:t>
            </a:r>
            <a:r>
              <a:rPr lang="zh-CN" altLang="en-US" dirty="0">
                <a:solidFill>
                  <a:schemeClr val="tx2"/>
                </a:solidFill>
                <a:latin typeface="+mn-ea"/>
                <a:ea typeface="+mn-ea"/>
              </a:rPr>
              <a:t>这里输入简要说明文字或列举</a:t>
            </a:r>
            <a:r>
              <a:rPr lang="zh-CN" altLang="en-US" dirty="0" smtClean="0">
                <a:solidFill>
                  <a:schemeClr val="tx2"/>
                </a:solidFill>
                <a:latin typeface="+mn-ea"/>
                <a:ea typeface="+mn-ea"/>
              </a:rPr>
              <a:t>事例这里</a:t>
            </a:r>
            <a:r>
              <a:rPr lang="zh-CN" altLang="en-US" dirty="0">
                <a:solidFill>
                  <a:schemeClr val="tx2"/>
                </a:solidFill>
                <a:latin typeface="+mn-ea"/>
                <a:ea typeface="+mn-ea"/>
              </a:rPr>
              <a:t>输入简要说明文字或列举</a:t>
            </a:r>
            <a:r>
              <a:rPr lang="zh-CN" altLang="en-US" dirty="0" smtClean="0">
                <a:solidFill>
                  <a:schemeClr val="tx2"/>
                </a:solidFill>
                <a:latin typeface="+mn-ea"/>
                <a:ea typeface="+mn-ea"/>
              </a:rPr>
              <a:t>事例</a:t>
            </a:r>
            <a:r>
              <a:rPr lang="zh-CN" altLang="en-US" dirty="0">
                <a:solidFill>
                  <a:schemeClr val="tx2"/>
                </a:solidFill>
                <a:latin typeface="+mn-ea"/>
                <a:ea typeface="+mn-ea"/>
              </a:rPr>
              <a:t>这里</a:t>
            </a:r>
            <a:r>
              <a:rPr lang="zh-CN" altLang="en-US" dirty="0" smtClean="0">
                <a:solidFill>
                  <a:schemeClr val="tx2"/>
                </a:solidFill>
                <a:latin typeface="+mn-ea"/>
                <a:ea typeface="+mn-ea"/>
              </a:rPr>
              <a:t>输入</a:t>
            </a:r>
            <a:endParaRPr lang="zh-CN" altLang="en-US" dirty="0">
              <a:solidFill>
                <a:schemeClr val="tx2"/>
              </a:solidFill>
              <a:latin typeface="+mn-ea"/>
              <a:ea typeface="+mn-ea"/>
            </a:endParaRPr>
          </a:p>
        </p:txBody>
      </p:sp>
      <p:sp>
        <p:nvSpPr>
          <p:cNvPr id="76" name="Freeform 6"/>
          <p:cNvSpPr>
            <a:spLocks/>
          </p:cNvSpPr>
          <p:nvPr/>
        </p:nvSpPr>
        <p:spPr bwMode="auto">
          <a:xfrm flipH="1">
            <a:off x="0" y="2165425"/>
            <a:ext cx="266892" cy="25271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Tree>
    <p:extLst>
      <p:ext uri="{BB962C8B-B14F-4D97-AF65-F5344CB8AC3E}">
        <p14:creationId xmlns:p14="http://schemas.microsoft.com/office/powerpoint/2010/main" val="165473972"/>
      </p:ext>
    </p:extLst>
  </p:cSld>
  <p:clrMapOvr>
    <a:masterClrMapping/>
  </p:clrMapOvr>
  <p:transition spd="slow" advTm="752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arn(outHorizontal)">
                                      <p:cBhvr>
                                        <p:cTn id="7" dur="500"/>
                                        <p:tgtEl>
                                          <p:spTgt spid="8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0.98855 3.7037E-6 L -2.10095E-6 3.7037E-6 " pathEditMode="relative" rAng="0" ptsTypes="AA">
                                      <p:cBhvr>
                                        <p:cTn id="12" dur="1000" fill="hold"/>
                                        <p:tgtEl>
                                          <p:spTgt spid="84"/>
                                        </p:tgtEl>
                                        <p:attrNameLst>
                                          <p:attrName>ppt_x</p:attrName>
                                          <p:attrName>ppt_y</p:attrName>
                                        </p:attrNameLst>
                                      </p:cBhvr>
                                      <p:rCtr x="49421" y="0"/>
                                    </p:animMotion>
                                  </p:childTnLst>
                                </p:cTn>
                              </p:par>
                            </p:childTnLst>
                          </p:cTn>
                        </p:par>
                        <p:par>
                          <p:cTn id="13" fill="hold">
                            <p:stCondLst>
                              <p:cond delay="1500"/>
                            </p:stCondLst>
                            <p:childTnLst>
                              <p:par>
                                <p:cTn id="14" presetID="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300" fill="hold"/>
                                        <p:tgtEl>
                                          <p:spTgt spid="4"/>
                                        </p:tgtEl>
                                        <p:attrNameLst>
                                          <p:attrName>ppt_x</p:attrName>
                                        </p:attrNameLst>
                                      </p:cBhvr>
                                      <p:tavLst>
                                        <p:tav tm="0">
                                          <p:val>
                                            <p:strVal val="0-#ppt_w/2"/>
                                          </p:val>
                                        </p:tav>
                                        <p:tav tm="100000">
                                          <p:val>
                                            <p:strVal val="#ppt_x"/>
                                          </p:val>
                                        </p:tav>
                                      </p:tavLst>
                                    </p:anim>
                                    <p:anim calcmode="lin" valueType="num">
                                      <p:cBhvr additive="base">
                                        <p:cTn id="17" dur="300" fill="hold"/>
                                        <p:tgtEl>
                                          <p:spTgt spid="4"/>
                                        </p:tgtEl>
                                        <p:attrNameLst>
                                          <p:attrName>ppt_y</p:attrName>
                                        </p:attrNameLst>
                                      </p:cBhvr>
                                      <p:tavLst>
                                        <p:tav tm="0">
                                          <p:val>
                                            <p:strVal val="#ppt_y"/>
                                          </p:val>
                                        </p:tav>
                                        <p:tav tm="100000">
                                          <p:val>
                                            <p:strVal val="#ppt_y"/>
                                          </p:val>
                                        </p:tav>
                                      </p:tavLst>
                                    </p:anim>
                                  </p:childTnLst>
                                </p:cTn>
                              </p:par>
                            </p:childTnLst>
                          </p:cTn>
                        </p:par>
                        <p:par>
                          <p:cTn id="18" fill="hold">
                            <p:stCondLst>
                              <p:cond delay="18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77"/>
                                        </p:tgtEl>
                                        <p:attrNameLst>
                                          <p:attrName>style.visibility</p:attrName>
                                        </p:attrNameLst>
                                      </p:cBhvr>
                                      <p:to>
                                        <p:strVal val="visible"/>
                                      </p:to>
                                    </p:set>
                                    <p:anim calcmode="lin" valueType="num">
                                      <p:cBhvr>
                                        <p:cTn id="21"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22" dur="400" fill="hold"/>
                                        <p:tgtEl>
                                          <p:spTgt spid="77"/>
                                        </p:tgtEl>
                                        <p:attrNameLst>
                                          <p:attrName>ppt_y</p:attrName>
                                        </p:attrNameLst>
                                      </p:cBhvr>
                                      <p:tavLst>
                                        <p:tav tm="0">
                                          <p:val>
                                            <p:strVal val="#ppt_y"/>
                                          </p:val>
                                        </p:tav>
                                        <p:tav tm="100000">
                                          <p:val>
                                            <p:strVal val="#ppt_y"/>
                                          </p:val>
                                        </p:tav>
                                      </p:tavLst>
                                    </p:anim>
                                    <p:anim calcmode="lin" valueType="num">
                                      <p:cBhvr>
                                        <p:cTn id="23"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4"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5" dur="400" tmFilter="0,0; .5, 1; 1, 1"/>
                                        <p:tgtEl>
                                          <p:spTgt spid="77"/>
                                        </p:tgtEl>
                                      </p:cBhvr>
                                    </p:animEffect>
                                  </p:childTnLst>
                                </p:cTn>
                              </p:par>
                            </p:childTnLst>
                          </p:cTn>
                        </p:par>
                        <p:par>
                          <p:cTn id="26" fill="hold">
                            <p:stCondLst>
                              <p:cond delay="2560"/>
                            </p:stCondLst>
                            <p:childTnLst>
                              <p:par>
                                <p:cTn id="27" presetID="47" presetClass="entr" presetSubtype="0" fill="hold" grpId="0" nodeType="after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1000"/>
                                        <p:tgtEl>
                                          <p:spTgt spid="58"/>
                                        </p:tgtEl>
                                      </p:cBhvr>
                                    </p:animEffect>
                                    <p:anim calcmode="lin" valueType="num">
                                      <p:cBhvr>
                                        <p:cTn id="30" dur="1000" fill="hold"/>
                                        <p:tgtEl>
                                          <p:spTgt spid="58"/>
                                        </p:tgtEl>
                                        <p:attrNameLst>
                                          <p:attrName>ppt_x</p:attrName>
                                        </p:attrNameLst>
                                      </p:cBhvr>
                                      <p:tavLst>
                                        <p:tav tm="0">
                                          <p:val>
                                            <p:strVal val="#ppt_x"/>
                                          </p:val>
                                        </p:tav>
                                        <p:tav tm="100000">
                                          <p:val>
                                            <p:strVal val="#ppt_x"/>
                                          </p:val>
                                        </p:tav>
                                      </p:tavLst>
                                    </p:anim>
                                    <p:anim calcmode="lin" valueType="num">
                                      <p:cBhvr>
                                        <p:cTn id="31" dur="1000" fill="hold"/>
                                        <p:tgtEl>
                                          <p:spTgt spid="58"/>
                                        </p:tgtEl>
                                        <p:attrNameLst>
                                          <p:attrName>ppt_y</p:attrName>
                                        </p:attrNameLst>
                                      </p:cBhvr>
                                      <p:tavLst>
                                        <p:tav tm="0">
                                          <p:val>
                                            <p:strVal val="#ppt_y-.1"/>
                                          </p:val>
                                        </p:tav>
                                        <p:tav tm="100000">
                                          <p:val>
                                            <p:strVal val="#ppt_y"/>
                                          </p:val>
                                        </p:tav>
                                      </p:tavLst>
                                    </p:anim>
                                  </p:childTnLst>
                                </p:cTn>
                              </p:par>
                            </p:childTnLst>
                          </p:cTn>
                        </p:par>
                        <p:par>
                          <p:cTn id="32" fill="hold">
                            <p:stCondLst>
                              <p:cond delay="3560"/>
                            </p:stCondLst>
                            <p:childTnLst>
                              <p:par>
                                <p:cTn id="33" presetID="21" presetClass="entr" presetSubtype="1" fill="hold"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wheel(1)">
                                      <p:cBhvr>
                                        <p:cTn id="35" dur="500"/>
                                        <p:tgtEl>
                                          <p:spTgt spid="59"/>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wheel(1)">
                                      <p:cBhvr>
                                        <p:cTn id="38" dur="500"/>
                                        <p:tgtEl>
                                          <p:spTgt spid="70"/>
                                        </p:tgtEl>
                                      </p:cBhvr>
                                    </p:animEffect>
                                  </p:childTnLst>
                                </p:cTn>
                              </p:par>
                            </p:childTnLst>
                          </p:cTn>
                        </p:par>
                        <p:par>
                          <p:cTn id="39" fill="hold">
                            <p:stCondLst>
                              <p:cond delay="4060"/>
                            </p:stCondLst>
                            <p:childTnLst>
                              <p:par>
                                <p:cTn id="40" presetID="22" presetClass="entr" presetSubtype="2" fill="hold" grpId="0" nodeType="after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wipe(right)">
                                      <p:cBhvr>
                                        <p:cTn id="42" dur="400"/>
                                        <p:tgtEl>
                                          <p:spTgt spid="75"/>
                                        </p:tgtEl>
                                      </p:cBhvr>
                                    </p:animEffect>
                                  </p:childTnLst>
                                </p:cTn>
                              </p:par>
                            </p:childTnLst>
                          </p:cTn>
                        </p:par>
                        <p:par>
                          <p:cTn id="43" fill="hold">
                            <p:stCondLst>
                              <p:cond delay="4460"/>
                            </p:stCondLst>
                            <p:childTnLst>
                              <p:par>
                                <p:cTn id="44" presetID="22" presetClass="entr" presetSubtype="1" fill="hold" grpId="0" nodeType="afterEffect">
                                  <p:stCondLst>
                                    <p:cond delay="0"/>
                                  </p:stCondLst>
                                  <p:childTnLst>
                                    <p:set>
                                      <p:cBhvr>
                                        <p:cTn id="45" dur="1" fill="hold">
                                          <p:stCondLst>
                                            <p:cond delay="0"/>
                                          </p:stCondLst>
                                        </p:cTn>
                                        <p:tgtEl>
                                          <p:spTgt spid="68"/>
                                        </p:tgtEl>
                                        <p:attrNameLst>
                                          <p:attrName>style.visibility</p:attrName>
                                        </p:attrNameLst>
                                      </p:cBhvr>
                                      <p:to>
                                        <p:strVal val="visible"/>
                                      </p:to>
                                    </p:set>
                                    <p:animEffect transition="in" filter="wipe(up)">
                                      <p:cBhvr>
                                        <p:cTn id="46" dur="500"/>
                                        <p:tgtEl>
                                          <p:spTgt spid="68"/>
                                        </p:tgtEl>
                                      </p:cBhvr>
                                    </p:animEffect>
                                  </p:childTnLst>
                                </p:cTn>
                              </p:par>
                            </p:childTnLst>
                          </p:cTn>
                        </p:par>
                        <p:par>
                          <p:cTn id="47" fill="hold">
                            <p:stCondLst>
                              <p:cond delay="4960"/>
                            </p:stCondLst>
                            <p:childTnLst>
                              <p:par>
                                <p:cTn id="48" presetID="21" presetClass="entr" presetSubtype="1" fill="hold" grpId="0" nodeType="after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wheel(1)">
                                      <p:cBhvr>
                                        <p:cTn id="50" dur="500"/>
                                        <p:tgtEl>
                                          <p:spTgt spid="71"/>
                                        </p:tgtEl>
                                      </p:cBhvr>
                                    </p:animEffect>
                                  </p:childTnLst>
                                </p:cTn>
                              </p:par>
                              <p:par>
                                <p:cTn id="51" presetID="21" presetClass="entr" presetSubtype="1"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wheel(1)">
                                      <p:cBhvr>
                                        <p:cTn id="53" dur="500"/>
                                        <p:tgtEl>
                                          <p:spTgt spid="62"/>
                                        </p:tgtEl>
                                      </p:cBhvr>
                                    </p:animEffect>
                                  </p:childTnLst>
                                </p:cTn>
                              </p:par>
                            </p:childTnLst>
                          </p:cTn>
                        </p:par>
                        <p:par>
                          <p:cTn id="54" fill="hold">
                            <p:stCondLst>
                              <p:cond delay="5460"/>
                            </p:stCondLst>
                            <p:childTnLst>
                              <p:par>
                                <p:cTn id="55" presetID="22" presetClass="entr" presetSubtype="2" fill="hold" grpId="0" nodeType="after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wipe(right)">
                                      <p:cBhvr>
                                        <p:cTn id="57" dur="400"/>
                                        <p:tgtEl>
                                          <p:spTgt spid="74"/>
                                        </p:tgtEl>
                                      </p:cBhvr>
                                    </p:animEffect>
                                  </p:childTnLst>
                                </p:cTn>
                              </p:par>
                            </p:childTnLst>
                          </p:cTn>
                        </p:par>
                        <p:par>
                          <p:cTn id="58" fill="hold">
                            <p:stCondLst>
                              <p:cond delay="5860"/>
                            </p:stCondLst>
                            <p:childTnLst>
                              <p:par>
                                <p:cTn id="59" presetID="22" presetClass="entr" presetSubtype="1" fill="hold" grpId="0" nodeType="after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wipe(up)">
                                      <p:cBhvr>
                                        <p:cTn id="61" dur="500"/>
                                        <p:tgtEl>
                                          <p:spTgt spid="69"/>
                                        </p:tgtEl>
                                      </p:cBhvr>
                                    </p:animEffect>
                                  </p:childTnLst>
                                </p:cTn>
                              </p:par>
                            </p:childTnLst>
                          </p:cTn>
                        </p:par>
                        <p:par>
                          <p:cTn id="62" fill="hold">
                            <p:stCondLst>
                              <p:cond delay="6360"/>
                            </p:stCondLst>
                            <p:childTnLst>
                              <p:par>
                                <p:cTn id="63" presetID="21" presetClass="entr" presetSubtype="1" fill="hold" grpId="0" nodeType="afterEffect">
                                  <p:stCondLst>
                                    <p:cond delay="0"/>
                                  </p:stCondLst>
                                  <p:childTnLst>
                                    <p:set>
                                      <p:cBhvr>
                                        <p:cTn id="64" dur="1" fill="hold">
                                          <p:stCondLst>
                                            <p:cond delay="0"/>
                                          </p:stCondLst>
                                        </p:cTn>
                                        <p:tgtEl>
                                          <p:spTgt spid="72"/>
                                        </p:tgtEl>
                                        <p:attrNameLst>
                                          <p:attrName>style.visibility</p:attrName>
                                        </p:attrNameLst>
                                      </p:cBhvr>
                                      <p:to>
                                        <p:strVal val="visible"/>
                                      </p:to>
                                    </p:set>
                                    <p:animEffect transition="in" filter="wheel(1)">
                                      <p:cBhvr>
                                        <p:cTn id="65" dur="500"/>
                                        <p:tgtEl>
                                          <p:spTgt spid="72"/>
                                        </p:tgtEl>
                                      </p:cBhvr>
                                    </p:animEffect>
                                  </p:childTnLst>
                                </p:cTn>
                              </p:par>
                              <p:par>
                                <p:cTn id="66" presetID="21" presetClass="entr" presetSubtype="1" fill="hold" nodeType="with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wheel(1)">
                                      <p:cBhvr>
                                        <p:cTn id="68" dur="500"/>
                                        <p:tgtEl>
                                          <p:spTgt spid="65"/>
                                        </p:tgtEl>
                                      </p:cBhvr>
                                    </p:animEffect>
                                  </p:childTnLst>
                                </p:cTn>
                              </p:par>
                            </p:childTnLst>
                          </p:cTn>
                        </p:par>
                        <p:par>
                          <p:cTn id="69" fill="hold">
                            <p:stCondLst>
                              <p:cond delay="6860"/>
                            </p:stCondLst>
                            <p:childTnLst>
                              <p:par>
                                <p:cTn id="70" presetID="22" presetClass="entr" presetSubtype="2" fill="hold" grpId="0" nodeType="after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wipe(right)">
                                      <p:cBhvr>
                                        <p:cTn id="72" dur="4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83" grpId="0" animBg="1"/>
      <p:bldP spid="4" grpId="0" animBg="1"/>
      <p:bldP spid="58" grpId="0" animBg="1"/>
      <p:bldP spid="68" grpId="0" animBg="1"/>
      <p:bldP spid="69" grpId="0" animBg="1"/>
      <p:bldP spid="70" grpId="0"/>
      <p:bldP spid="71" grpId="0"/>
      <p:bldP spid="72" grpId="0"/>
      <p:bldP spid="73" grpId="0"/>
      <p:bldP spid="74" grpId="0"/>
      <p:bldP spid="7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8" name="矩形 27"/>
          <p:cNvSpPr/>
          <p:nvPr/>
        </p:nvSpPr>
        <p:spPr bwMode="auto">
          <a:xfrm>
            <a:off x="0" y="666517"/>
            <a:ext cx="257349"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22" name="矩形 21"/>
          <p:cNvSpPr/>
          <p:nvPr/>
        </p:nvSpPr>
        <p:spPr bwMode="auto">
          <a:xfrm>
            <a:off x="0" y="666517"/>
            <a:ext cx="12196763"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800219" cy="461665"/>
          </a:xfrm>
          <a:prstGeom prst="rect">
            <a:avLst/>
          </a:prstGeom>
          <a:noFill/>
        </p:spPr>
        <p:txBody>
          <a:bodyPr wrap="none" rtlCol="0">
            <a:spAutoFit/>
          </a:bodyPr>
          <a:lstStyle/>
          <a:p>
            <a:r>
              <a:rPr lang="zh-CN" altLang="en-US" sz="2400" dirty="0" smtClean="0">
                <a:solidFill>
                  <a:srgbClr val="C2C1C1">
                    <a:lumMod val="20000"/>
                    <a:lumOff val="80000"/>
                  </a:srgbClr>
                </a:solidFill>
                <a:latin typeface="微软雅黑"/>
                <a:ea typeface="微软雅黑"/>
              </a:rPr>
              <a:t>复习</a:t>
            </a:r>
            <a:endParaRPr lang="zh-CN" altLang="en-US" sz="2400" dirty="0">
              <a:solidFill>
                <a:srgbClr val="C2C1C1">
                  <a:lumMod val="20000"/>
                  <a:lumOff val="80000"/>
                </a:srgbClr>
              </a:solidFill>
              <a:latin typeface="微软雅黑"/>
              <a:ea typeface="微软雅黑"/>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cxnSp>
        <p:nvCxnSpPr>
          <p:cNvPr id="23" name="直接箭头连接符 22"/>
          <p:cNvCxnSpPr/>
          <p:nvPr/>
        </p:nvCxnSpPr>
        <p:spPr>
          <a:xfrm flipV="1">
            <a:off x="1746836" y="1566424"/>
            <a:ext cx="2" cy="447725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23"/>
          <p:cNvCxnSpPr/>
          <p:nvPr/>
        </p:nvCxnSpPr>
        <p:spPr>
          <a:xfrm>
            <a:off x="1747497" y="6043673"/>
            <a:ext cx="8959396" cy="772"/>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9" name="组合 28"/>
          <p:cNvGrpSpPr/>
          <p:nvPr/>
        </p:nvGrpSpPr>
        <p:grpSpPr>
          <a:xfrm>
            <a:off x="2033249" y="4758561"/>
            <a:ext cx="1851041" cy="785818"/>
            <a:chOff x="2200848" y="4495235"/>
            <a:chExt cx="1851041" cy="785818"/>
          </a:xfrm>
          <a:solidFill>
            <a:schemeClr val="accent6"/>
          </a:solidFill>
        </p:grpSpPr>
        <p:sp>
          <p:nvSpPr>
            <p:cNvPr id="30" name="圆角矩形 29"/>
            <p:cNvSpPr/>
            <p:nvPr/>
          </p:nvSpPr>
          <p:spPr bwMode="auto">
            <a:xfrm>
              <a:off x="2200848" y="4495235"/>
              <a:ext cx="1851041" cy="785818"/>
            </a:xfrm>
            <a:prstGeom prst="roundRect">
              <a:avLst>
                <a:gd name="adj" fmla="val 10568"/>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31" name="矩形 30"/>
            <p:cNvSpPr>
              <a:spLocks noChangeArrowheads="1"/>
            </p:cNvSpPr>
            <p:nvPr/>
          </p:nvSpPr>
          <p:spPr bwMode="auto">
            <a:xfrm>
              <a:off x="2404638" y="4685303"/>
              <a:ext cx="1456155" cy="430887"/>
            </a:xfrm>
            <a:prstGeom prst="rect">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zh-CN" altLang="en-US" sz="2400" dirty="0" smtClean="0">
                  <a:solidFill>
                    <a:srgbClr val="F8F8F8"/>
                  </a:solidFill>
                </a:rPr>
                <a:t>面向对象</a:t>
              </a:r>
              <a:endParaRPr lang="zh-CN" altLang="en-US" sz="2400" dirty="0">
                <a:solidFill>
                  <a:srgbClr val="F8F8F8"/>
                </a:solidFill>
              </a:endParaRPr>
            </a:p>
          </p:txBody>
        </p:sp>
      </p:grpSp>
      <p:sp>
        <p:nvSpPr>
          <p:cNvPr id="32" name="矩形 87"/>
          <p:cNvSpPr>
            <a:spLocks noChangeArrowheads="1"/>
          </p:cNvSpPr>
          <p:nvPr/>
        </p:nvSpPr>
        <p:spPr bwMode="auto">
          <a:xfrm>
            <a:off x="2176125" y="2655798"/>
            <a:ext cx="1571636" cy="2031325"/>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en-US" altLang="zh-CN" dirty="0" smtClean="0">
                <a:solidFill>
                  <a:srgbClr val="080808"/>
                </a:solidFill>
                <a:latin typeface="微软雅黑" pitchFamily="34" charset="-122"/>
                <a:ea typeface="微软雅黑" pitchFamily="34" charset="-122"/>
              </a:rPr>
              <a:t>C</a:t>
            </a:r>
            <a:r>
              <a:rPr lang="zh-CN" altLang="en-US" dirty="0" smtClean="0">
                <a:solidFill>
                  <a:srgbClr val="080808"/>
                </a:solidFill>
                <a:latin typeface="微软雅黑" pitchFamily="34" charset="-122"/>
                <a:ea typeface="微软雅黑" pitchFamily="34" charset="-122"/>
              </a:rPr>
              <a:t>语言</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面向过程</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en-US" altLang="zh-CN" dirty="0" smtClean="0">
                <a:solidFill>
                  <a:srgbClr val="080808"/>
                </a:solidFill>
                <a:latin typeface="微软雅黑" pitchFamily="34" charset="-122"/>
                <a:ea typeface="微软雅黑" pitchFamily="34" charset="-122"/>
              </a:rPr>
              <a:t>Java</a:t>
            </a:r>
            <a:r>
              <a:rPr lang="zh-CN" altLang="en-US" dirty="0" smtClean="0">
                <a:solidFill>
                  <a:srgbClr val="080808"/>
                </a:solidFill>
                <a:latin typeface="微软雅黑" pitchFamily="34" charset="-122"/>
                <a:ea typeface="微软雅黑" pitchFamily="34" charset="-122"/>
              </a:rPr>
              <a:t>语言</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面向对象</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对象无处不在</a:t>
            </a:r>
          </a:p>
        </p:txBody>
      </p:sp>
      <p:grpSp>
        <p:nvGrpSpPr>
          <p:cNvPr id="33" name="组合 32"/>
          <p:cNvGrpSpPr/>
          <p:nvPr/>
        </p:nvGrpSpPr>
        <p:grpSpPr>
          <a:xfrm>
            <a:off x="4254293" y="3932366"/>
            <a:ext cx="1851041" cy="785818"/>
            <a:chOff x="4272550" y="3669040"/>
            <a:chExt cx="1851041" cy="785818"/>
          </a:xfrm>
        </p:grpSpPr>
        <p:sp>
          <p:nvSpPr>
            <p:cNvPr id="34" name="圆角矩形 33"/>
            <p:cNvSpPr/>
            <p:nvPr/>
          </p:nvSpPr>
          <p:spPr bwMode="auto">
            <a:xfrm>
              <a:off x="4272550" y="3669040"/>
              <a:ext cx="1851041" cy="785818"/>
            </a:xfrm>
            <a:prstGeom prst="roundRect">
              <a:avLst>
                <a:gd name="adj" fmla="val 10568"/>
              </a:avLst>
            </a:prstGeom>
            <a:solidFill>
              <a:schemeClr val="tx2"/>
            </a:solid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C4261D"/>
                </a:solidFill>
              </a:endParaRPr>
            </a:p>
          </p:txBody>
        </p:sp>
        <p:sp>
          <p:nvSpPr>
            <p:cNvPr id="35" name="矩形 34"/>
            <p:cNvSpPr>
              <a:spLocks noChangeArrowheads="1"/>
            </p:cNvSpPr>
            <p:nvPr/>
          </p:nvSpPr>
          <p:spPr bwMode="auto">
            <a:xfrm>
              <a:off x="4469993" y="3841027"/>
              <a:ext cx="1456155" cy="430887"/>
            </a:xfrm>
            <a:prstGeom prst="rect">
              <a:avLst/>
            </a:prstGeom>
            <a:no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zh-CN" altLang="en-US" sz="2400" dirty="0" smtClean="0">
                  <a:solidFill>
                    <a:srgbClr val="F8F8F8"/>
                  </a:solidFill>
                </a:rPr>
                <a:t>类与对象</a:t>
              </a:r>
              <a:endParaRPr lang="en-US" altLang="zh-CN" sz="2400" dirty="0">
                <a:solidFill>
                  <a:srgbClr val="F8F8F8"/>
                </a:solidFill>
              </a:endParaRPr>
            </a:p>
          </p:txBody>
        </p:sp>
      </p:grpSp>
      <p:sp>
        <p:nvSpPr>
          <p:cNvPr id="36" name="矩形 87"/>
          <p:cNvSpPr>
            <a:spLocks noChangeArrowheads="1"/>
          </p:cNvSpPr>
          <p:nvPr/>
        </p:nvSpPr>
        <p:spPr bwMode="auto">
          <a:xfrm>
            <a:off x="4390822" y="1829603"/>
            <a:ext cx="1571636" cy="2031325"/>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类</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en-US" altLang="zh-CN" dirty="0" smtClean="0">
                <a:solidFill>
                  <a:srgbClr val="080808"/>
                </a:solidFill>
                <a:latin typeface="微软雅黑" pitchFamily="34" charset="-122"/>
                <a:ea typeface="微软雅黑" pitchFamily="34" charset="-122"/>
              </a:rPr>
              <a:t>class</a:t>
            </a:r>
          </a:p>
          <a:p>
            <a:pPr algn="ctr" eaLnBrk="0" fontAlgn="ctr" hangingPunct="0">
              <a:buClr>
                <a:srgbClr val="FF0000"/>
              </a:buClr>
              <a:buSzPct val="70000"/>
            </a:pP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对象</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en-US" altLang="zh-CN" dirty="0" smtClean="0">
                <a:solidFill>
                  <a:srgbClr val="080808"/>
                </a:solidFill>
                <a:latin typeface="微软雅黑" pitchFamily="34" charset="-122"/>
                <a:ea typeface="微软雅黑" pitchFamily="34" charset="-122"/>
              </a:rPr>
              <a:t>new</a:t>
            </a: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抽象、具体</a:t>
            </a:r>
          </a:p>
        </p:txBody>
      </p:sp>
      <p:cxnSp>
        <p:nvCxnSpPr>
          <p:cNvPr id="37" name="直接连接符 36"/>
          <p:cNvCxnSpPr/>
          <p:nvPr/>
        </p:nvCxnSpPr>
        <p:spPr>
          <a:xfrm flipH="1">
            <a:off x="4154165" y="1566424"/>
            <a:ext cx="1588" cy="4406583"/>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8" name="组合 37"/>
          <p:cNvGrpSpPr/>
          <p:nvPr/>
        </p:nvGrpSpPr>
        <p:grpSpPr>
          <a:xfrm>
            <a:off x="6351532" y="3115487"/>
            <a:ext cx="1851041" cy="785818"/>
            <a:chOff x="6279161" y="2852161"/>
            <a:chExt cx="1851041" cy="785818"/>
          </a:xfrm>
          <a:solidFill>
            <a:schemeClr val="bg1"/>
          </a:solidFill>
        </p:grpSpPr>
        <p:sp>
          <p:nvSpPr>
            <p:cNvPr id="39" name="圆角矩形 38"/>
            <p:cNvSpPr/>
            <p:nvPr/>
          </p:nvSpPr>
          <p:spPr bwMode="auto">
            <a:xfrm>
              <a:off x="6279161" y="2852161"/>
              <a:ext cx="1851041" cy="785818"/>
            </a:xfrm>
            <a:prstGeom prst="roundRect">
              <a:avLst>
                <a:gd name="adj" fmla="val 10568"/>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40" name="矩形 39"/>
            <p:cNvSpPr>
              <a:spLocks noChangeArrowheads="1"/>
            </p:cNvSpPr>
            <p:nvPr/>
          </p:nvSpPr>
          <p:spPr bwMode="auto">
            <a:xfrm>
              <a:off x="6476604" y="3055209"/>
              <a:ext cx="1456155" cy="430887"/>
            </a:xfrm>
            <a:prstGeom prst="rect">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r>
                <a:rPr lang="zh-CN" altLang="en-US" sz="2400" dirty="0" smtClean="0">
                  <a:solidFill>
                    <a:srgbClr val="F8F8F8"/>
                  </a:solidFill>
                </a:rPr>
                <a:t>构造方法</a:t>
              </a:r>
              <a:endParaRPr lang="zh-CN" altLang="en-US" sz="2400" dirty="0">
                <a:solidFill>
                  <a:srgbClr val="F8F8F8"/>
                </a:solidFill>
              </a:endParaRPr>
            </a:p>
          </p:txBody>
        </p:sp>
      </p:grpSp>
      <p:cxnSp>
        <p:nvCxnSpPr>
          <p:cNvPr id="41" name="直接连接符 40"/>
          <p:cNvCxnSpPr/>
          <p:nvPr/>
        </p:nvCxnSpPr>
        <p:spPr>
          <a:xfrm flipH="1">
            <a:off x="6272159" y="1566424"/>
            <a:ext cx="1588" cy="4406583"/>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矩形 87"/>
          <p:cNvSpPr>
            <a:spLocks noChangeArrowheads="1"/>
          </p:cNvSpPr>
          <p:nvPr/>
        </p:nvSpPr>
        <p:spPr bwMode="auto">
          <a:xfrm>
            <a:off x="6488061" y="3941682"/>
            <a:ext cx="1571636" cy="2031325"/>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en-US" altLang="zh-CN" dirty="0">
                <a:solidFill>
                  <a:srgbClr val="080808"/>
                </a:solidFill>
                <a:latin typeface="微软雅黑" pitchFamily="34" charset="-122"/>
                <a:ea typeface="微软雅黑" pitchFamily="34" charset="-122"/>
              </a:rPr>
              <a:t>n</a:t>
            </a:r>
            <a:r>
              <a:rPr lang="en-US" altLang="zh-CN" dirty="0" smtClean="0">
                <a:solidFill>
                  <a:srgbClr val="080808"/>
                </a:solidFill>
                <a:latin typeface="微软雅黑" pitchFamily="34" charset="-122"/>
                <a:ea typeface="微软雅黑" pitchFamily="34" charset="-122"/>
              </a:rPr>
              <a:t>ew</a:t>
            </a:r>
            <a:r>
              <a:rPr lang="zh-CN" altLang="en-US" dirty="0" smtClean="0">
                <a:solidFill>
                  <a:srgbClr val="080808"/>
                </a:solidFill>
                <a:latin typeface="微软雅黑" pitchFamily="34" charset="-122"/>
                <a:ea typeface="微软雅黑" pitchFamily="34" charset="-122"/>
              </a:rPr>
              <a:t>之后</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默认就有</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en-US" altLang="zh-CN" dirty="0" smtClean="0">
                <a:solidFill>
                  <a:srgbClr val="080808"/>
                </a:solidFill>
                <a:latin typeface="微软雅黑" pitchFamily="34" charset="-122"/>
                <a:ea typeface="微软雅黑" pitchFamily="34" charset="-122"/>
              </a:rPr>
              <a:t>this</a:t>
            </a:r>
          </a:p>
          <a:p>
            <a:pPr algn="ctr" eaLnBrk="0" fontAlgn="ctr" hangingPunct="0">
              <a:buClr>
                <a:srgbClr val="FF0000"/>
              </a:buClr>
              <a:buSzPct val="70000"/>
            </a:pP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无参、有参</a:t>
            </a:r>
          </a:p>
        </p:txBody>
      </p:sp>
      <p:grpSp>
        <p:nvGrpSpPr>
          <p:cNvPr id="43" name="组合 42"/>
          <p:cNvGrpSpPr/>
          <p:nvPr/>
        </p:nvGrpSpPr>
        <p:grpSpPr>
          <a:xfrm>
            <a:off x="8495812" y="2258231"/>
            <a:ext cx="1851041" cy="785818"/>
            <a:chOff x="8279425" y="1994905"/>
            <a:chExt cx="1851041" cy="785818"/>
          </a:xfrm>
          <a:solidFill>
            <a:schemeClr val="tx1"/>
          </a:solidFill>
        </p:grpSpPr>
        <p:sp>
          <p:nvSpPr>
            <p:cNvPr id="44" name="圆角矩形 43"/>
            <p:cNvSpPr/>
            <p:nvPr/>
          </p:nvSpPr>
          <p:spPr bwMode="auto">
            <a:xfrm>
              <a:off x="8279425" y="1994905"/>
              <a:ext cx="1851041" cy="785818"/>
            </a:xfrm>
            <a:prstGeom prst="roundRect">
              <a:avLst>
                <a:gd name="adj" fmla="val 10568"/>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45" name="矩形 44"/>
            <p:cNvSpPr>
              <a:spLocks noChangeArrowheads="1"/>
            </p:cNvSpPr>
            <p:nvPr/>
          </p:nvSpPr>
          <p:spPr bwMode="auto">
            <a:xfrm>
              <a:off x="8476868" y="2197953"/>
              <a:ext cx="1456155" cy="430887"/>
            </a:xfrm>
            <a:prstGeom prst="rect">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zh-CN" altLang="en-US" sz="2400" dirty="0" smtClean="0">
                  <a:solidFill>
                    <a:srgbClr val="F8F8F8"/>
                  </a:solidFill>
                </a:rPr>
                <a:t>垃圾回收</a:t>
              </a:r>
              <a:endParaRPr lang="zh-CN" altLang="en-US" sz="2400" dirty="0">
                <a:solidFill>
                  <a:srgbClr val="F8F8F8"/>
                </a:solidFill>
              </a:endParaRPr>
            </a:p>
          </p:txBody>
        </p:sp>
      </p:grpSp>
      <p:sp>
        <p:nvSpPr>
          <p:cNvPr id="46" name="矩形 87"/>
          <p:cNvSpPr>
            <a:spLocks noChangeArrowheads="1"/>
          </p:cNvSpPr>
          <p:nvPr/>
        </p:nvSpPr>
        <p:spPr bwMode="auto">
          <a:xfrm>
            <a:off x="8632341" y="3084426"/>
            <a:ext cx="1571636" cy="2585323"/>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en-US" altLang="zh-CN" dirty="0">
                <a:solidFill>
                  <a:srgbClr val="080808"/>
                </a:solidFill>
                <a:latin typeface="微软雅黑" pitchFamily="34" charset="-122"/>
                <a:ea typeface="微软雅黑" pitchFamily="34" charset="-122"/>
              </a:rPr>
              <a:t>n</a:t>
            </a:r>
            <a:r>
              <a:rPr lang="en-US" altLang="zh-CN" dirty="0" smtClean="0">
                <a:solidFill>
                  <a:srgbClr val="080808"/>
                </a:solidFill>
                <a:latin typeface="微软雅黑" pitchFamily="34" charset="-122"/>
                <a:ea typeface="微软雅黑" pitchFamily="34" charset="-122"/>
              </a:rPr>
              <a:t>ew</a:t>
            </a:r>
            <a:r>
              <a:rPr lang="zh-CN" altLang="en-US" dirty="0" smtClean="0">
                <a:solidFill>
                  <a:srgbClr val="080808"/>
                </a:solidFill>
                <a:latin typeface="微软雅黑" pitchFamily="34" charset="-122"/>
                <a:ea typeface="微软雅黑" pitchFamily="34" charset="-122"/>
              </a:rPr>
              <a:t>之后，可能会有垃圾</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自动回收</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zh-CN" altLang="en-US" dirty="0" smtClean="0">
                <a:solidFill>
                  <a:srgbClr val="080808"/>
                </a:solidFill>
                <a:latin typeface="微软雅黑" pitchFamily="34" charset="-122"/>
                <a:ea typeface="微软雅黑" pitchFamily="34" charset="-122"/>
              </a:rPr>
              <a:t>强制回收</a:t>
            </a:r>
            <a:endParaRPr lang="en-US" altLang="zh-CN" dirty="0" smtClean="0">
              <a:solidFill>
                <a:srgbClr val="080808"/>
              </a:solidFill>
              <a:latin typeface="微软雅黑" pitchFamily="34" charset="-122"/>
              <a:ea typeface="微软雅黑" pitchFamily="34" charset="-122"/>
            </a:endParaRPr>
          </a:p>
          <a:p>
            <a:pPr algn="ctr" eaLnBrk="0" fontAlgn="ctr" hangingPunct="0">
              <a:buClr>
                <a:srgbClr val="FF0000"/>
              </a:buClr>
              <a:buSzPct val="70000"/>
            </a:pPr>
            <a:endParaRPr lang="en-US" altLang="zh-CN" dirty="0">
              <a:solidFill>
                <a:srgbClr val="080808"/>
              </a:solidFill>
              <a:latin typeface="微软雅黑" pitchFamily="34" charset="-122"/>
              <a:ea typeface="微软雅黑" pitchFamily="34" charset="-122"/>
            </a:endParaRPr>
          </a:p>
          <a:p>
            <a:pPr algn="ctr" eaLnBrk="0" fontAlgn="ctr" hangingPunct="0">
              <a:buClr>
                <a:srgbClr val="FF0000"/>
              </a:buClr>
              <a:buSzPct val="70000"/>
            </a:pPr>
            <a:r>
              <a:rPr lang="en-US" altLang="zh-CN" dirty="0" err="1" smtClean="0">
                <a:solidFill>
                  <a:srgbClr val="080808"/>
                </a:solidFill>
                <a:latin typeface="微软雅黑" pitchFamily="34" charset="-122"/>
                <a:ea typeface="微软雅黑" pitchFamily="34" charset="-122"/>
              </a:rPr>
              <a:t>System.gc</a:t>
            </a:r>
            <a:r>
              <a:rPr lang="en-US" altLang="zh-CN" dirty="0" smtClean="0">
                <a:solidFill>
                  <a:srgbClr val="080808"/>
                </a:solidFill>
                <a:latin typeface="微软雅黑" pitchFamily="34" charset="-122"/>
                <a:ea typeface="微软雅黑" pitchFamily="34" charset="-122"/>
              </a:rPr>
              <a:t>()</a:t>
            </a:r>
          </a:p>
          <a:p>
            <a:pPr algn="ctr" eaLnBrk="0" fontAlgn="ctr" hangingPunct="0">
              <a:buClr>
                <a:srgbClr val="FF0000"/>
              </a:buClr>
              <a:buSzPct val="70000"/>
            </a:pPr>
            <a:r>
              <a:rPr lang="en-US" altLang="zh-CN" dirty="0">
                <a:solidFill>
                  <a:srgbClr val="080808"/>
                </a:solidFill>
                <a:latin typeface="微软雅黑" pitchFamily="34" charset="-122"/>
                <a:ea typeface="微软雅黑" pitchFamily="34" charset="-122"/>
              </a:rPr>
              <a:t>f</a:t>
            </a:r>
            <a:r>
              <a:rPr lang="en-US" altLang="zh-CN" dirty="0" smtClean="0">
                <a:solidFill>
                  <a:srgbClr val="080808"/>
                </a:solidFill>
                <a:latin typeface="微软雅黑" pitchFamily="34" charset="-122"/>
                <a:ea typeface="微软雅黑" pitchFamily="34" charset="-122"/>
              </a:rPr>
              <a:t>inalize()</a:t>
            </a:r>
            <a:endParaRPr lang="zh-CN" altLang="en-US" dirty="0" smtClean="0">
              <a:solidFill>
                <a:srgbClr val="080808"/>
              </a:solidFill>
              <a:latin typeface="微软雅黑" pitchFamily="34" charset="-122"/>
              <a:ea typeface="微软雅黑" pitchFamily="34" charset="-122"/>
            </a:endParaRPr>
          </a:p>
        </p:txBody>
      </p:sp>
      <p:cxnSp>
        <p:nvCxnSpPr>
          <p:cNvPr id="47" name="直接连接符 46"/>
          <p:cNvCxnSpPr/>
          <p:nvPr/>
        </p:nvCxnSpPr>
        <p:spPr>
          <a:xfrm>
            <a:off x="8418027" y="1566424"/>
            <a:ext cx="0" cy="4406583"/>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TextBox 47"/>
          <p:cNvSpPr txBox="1"/>
          <p:nvPr/>
        </p:nvSpPr>
        <p:spPr>
          <a:xfrm>
            <a:off x="1204700" y="1840400"/>
            <a:ext cx="553998" cy="2479396"/>
          </a:xfrm>
          <a:prstGeom prst="rect">
            <a:avLst/>
          </a:prstGeom>
          <a:noFill/>
        </p:spPr>
        <p:txBody>
          <a:bodyPr vert="eaVert" wrap="square" rtlCol="0">
            <a:spAutoFit/>
          </a:bodyPr>
          <a:lstStyle/>
          <a:p>
            <a:r>
              <a:rPr lang="zh-CN" altLang="en-US" sz="2400" dirty="0" smtClean="0">
                <a:solidFill>
                  <a:srgbClr val="4D4D4D"/>
                </a:solidFill>
                <a:latin typeface="微软雅黑" pitchFamily="34" charset="-122"/>
                <a:ea typeface="微软雅黑" pitchFamily="34" charset="-122"/>
              </a:rPr>
              <a:t>第一次课的内容</a:t>
            </a:r>
            <a:endParaRPr lang="zh-CN" altLang="en-US" sz="2400" dirty="0">
              <a:solidFill>
                <a:srgbClr val="4D4D4D"/>
              </a:solidFill>
              <a:latin typeface="微软雅黑" pitchFamily="34" charset="-122"/>
              <a:ea typeface="微软雅黑" pitchFamily="34" charset="-122"/>
            </a:endParaRPr>
          </a:p>
        </p:txBody>
      </p:sp>
    </p:spTree>
    <p:extLst>
      <p:ext uri="{BB962C8B-B14F-4D97-AF65-F5344CB8AC3E}">
        <p14:creationId xmlns:p14="http://schemas.microsoft.com/office/powerpoint/2010/main" val="2326850750"/>
      </p:ext>
    </p:extLst>
  </p:cSld>
  <p:clrMapOvr>
    <a:masterClrMapping/>
  </p:clrMapOvr>
  <p:transition spd="slow" advTm="700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300" fill="hold"/>
                                        <p:tgtEl>
                                          <p:spTgt spid="27"/>
                                        </p:tgtEl>
                                        <p:attrNameLst>
                                          <p:attrName>ppt_x</p:attrName>
                                        </p:attrNameLst>
                                      </p:cBhvr>
                                      <p:tavLst>
                                        <p:tav tm="0">
                                          <p:val>
                                            <p:strVal val="0-#ppt_w/2"/>
                                          </p:val>
                                        </p:tav>
                                        <p:tav tm="100000">
                                          <p:val>
                                            <p:strVal val="#ppt_x"/>
                                          </p:val>
                                        </p:tav>
                                      </p:tavLst>
                                    </p:anim>
                                    <p:anim calcmode="lin" valueType="num">
                                      <p:cBhvr additive="base">
                                        <p:cTn id="12" dur="3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7"/>
                                        </p:tgtEl>
                                        <p:attrNameLst>
                                          <p:attrName>style.visibility</p:attrName>
                                        </p:attrNameLst>
                                      </p:cBhvr>
                                      <p:to>
                                        <p:strVal val="visible"/>
                                      </p:to>
                                    </p:set>
                                    <p:anim calcmode="lin" valueType="num">
                                      <p:cBhvr>
                                        <p:cTn id="16"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7"/>
                                        </p:tgtEl>
                                        <p:attrNameLst>
                                          <p:attrName>ppt_y</p:attrName>
                                        </p:attrNameLst>
                                      </p:cBhvr>
                                      <p:tavLst>
                                        <p:tav tm="0">
                                          <p:val>
                                            <p:strVal val="#ppt_y"/>
                                          </p:val>
                                        </p:tav>
                                        <p:tav tm="100000">
                                          <p:val>
                                            <p:strVal val="#ppt_y"/>
                                          </p:val>
                                        </p:tav>
                                      </p:tavLst>
                                    </p:anim>
                                    <p:anim calcmode="lin" valueType="num">
                                      <p:cBhvr>
                                        <p:cTn id="18"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7"/>
                                        </p:tgtEl>
                                      </p:cBhvr>
                                    </p:animEffect>
                                  </p:childTnLst>
                                </p:cTn>
                              </p:par>
                            </p:childTnLst>
                          </p:cTn>
                        </p:par>
                        <p:par>
                          <p:cTn id="21" fill="hold">
                            <p:stCondLst>
                              <p:cond delay="1240"/>
                            </p:stCondLst>
                            <p:childTnLst>
                              <p:par>
                                <p:cTn id="22" presetID="22" presetClass="entr" presetSubtype="4"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500"/>
                                        <p:tgtEl>
                                          <p:spTgt spid="23"/>
                                        </p:tgtEl>
                                      </p:cBhvr>
                                    </p:animEffect>
                                  </p:childTnLst>
                                </p:cTn>
                              </p:par>
                              <p:par>
                                <p:cTn id="25" presetID="22" presetClass="entr" presetSubtype="8"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par>
                          <p:cTn id="28" fill="hold">
                            <p:stCondLst>
                              <p:cond delay="174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48"/>
                                        </p:tgtEl>
                                        <p:attrNameLst>
                                          <p:attrName>style.visibility</p:attrName>
                                        </p:attrNameLst>
                                      </p:cBhvr>
                                      <p:to>
                                        <p:strVal val="visible"/>
                                      </p:to>
                                    </p:set>
                                    <p:anim calcmode="lin" valueType="num">
                                      <p:cBhvr>
                                        <p:cTn id="31"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48"/>
                                        </p:tgtEl>
                                        <p:attrNameLst>
                                          <p:attrName>ppt_y</p:attrName>
                                        </p:attrNameLst>
                                      </p:cBhvr>
                                      <p:tavLst>
                                        <p:tav tm="0">
                                          <p:val>
                                            <p:strVal val="#ppt_y"/>
                                          </p:val>
                                        </p:tav>
                                        <p:tav tm="100000">
                                          <p:val>
                                            <p:strVal val="#ppt_y"/>
                                          </p:val>
                                        </p:tav>
                                      </p:tavLst>
                                    </p:anim>
                                    <p:anim calcmode="lin" valueType="num">
                                      <p:cBhvr>
                                        <p:cTn id="33"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48"/>
                                        </p:tgtEl>
                                      </p:cBhvr>
                                    </p:animEffect>
                                  </p:childTnLst>
                                </p:cTn>
                              </p:par>
                            </p:childTnLst>
                          </p:cTn>
                        </p:par>
                        <p:par>
                          <p:cTn id="36" fill="hold">
                            <p:stCondLst>
                              <p:cond delay="2540"/>
                            </p:stCondLst>
                            <p:childTnLst>
                              <p:par>
                                <p:cTn id="37" presetID="22" presetClass="entr" presetSubtype="4"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down)">
                                      <p:cBhvr>
                                        <p:cTn id="39" dur="500"/>
                                        <p:tgtEl>
                                          <p:spTgt spid="37"/>
                                        </p:tgtEl>
                                      </p:cBhvr>
                                    </p:animEffect>
                                  </p:childTnLst>
                                </p:cTn>
                              </p:par>
                              <p:par>
                                <p:cTn id="40" presetID="22" presetClass="entr" presetSubtype="4"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down)">
                                      <p:cBhvr>
                                        <p:cTn id="42" dur="500"/>
                                        <p:tgtEl>
                                          <p:spTgt spid="41"/>
                                        </p:tgtEl>
                                      </p:cBhvr>
                                    </p:animEffect>
                                  </p:childTnLst>
                                </p:cTn>
                              </p:par>
                              <p:par>
                                <p:cTn id="43" presetID="22" presetClass="entr" presetSubtype="4"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wipe(down)">
                                      <p:cBhvr>
                                        <p:cTn id="45" dur="500"/>
                                        <p:tgtEl>
                                          <p:spTgt spid="47"/>
                                        </p:tgtEl>
                                      </p:cBhvr>
                                    </p:animEffect>
                                  </p:childTnLst>
                                </p:cTn>
                              </p:par>
                            </p:childTnLst>
                          </p:cTn>
                        </p:par>
                        <p:par>
                          <p:cTn id="46" fill="hold">
                            <p:stCondLst>
                              <p:cond delay="3040"/>
                            </p:stCondLst>
                            <p:childTnLst>
                              <p:par>
                                <p:cTn id="47" presetID="42" presetClass="entr" presetSubtype="0"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300"/>
                                        <p:tgtEl>
                                          <p:spTgt spid="29"/>
                                        </p:tgtEl>
                                      </p:cBhvr>
                                    </p:animEffect>
                                    <p:anim calcmode="lin" valueType="num">
                                      <p:cBhvr>
                                        <p:cTn id="50" dur="300" fill="hold"/>
                                        <p:tgtEl>
                                          <p:spTgt spid="29"/>
                                        </p:tgtEl>
                                        <p:attrNameLst>
                                          <p:attrName>ppt_x</p:attrName>
                                        </p:attrNameLst>
                                      </p:cBhvr>
                                      <p:tavLst>
                                        <p:tav tm="0">
                                          <p:val>
                                            <p:strVal val="#ppt_x"/>
                                          </p:val>
                                        </p:tav>
                                        <p:tav tm="100000">
                                          <p:val>
                                            <p:strVal val="#ppt_x"/>
                                          </p:val>
                                        </p:tav>
                                      </p:tavLst>
                                    </p:anim>
                                    <p:anim calcmode="lin" valueType="num">
                                      <p:cBhvr>
                                        <p:cTn id="51" dur="300" fill="hold"/>
                                        <p:tgtEl>
                                          <p:spTgt spid="29"/>
                                        </p:tgtEl>
                                        <p:attrNameLst>
                                          <p:attrName>ppt_y</p:attrName>
                                        </p:attrNameLst>
                                      </p:cBhvr>
                                      <p:tavLst>
                                        <p:tav tm="0">
                                          <p:val>
                                            <p:strVal val="#ppt_y+.1"/>
                                          </p:val>
                                        </p:tav>
                                        <p:tav tm="100000">
                                          <p:val>
                                            <p:strVal val="#ppt_y"/>
                                          </p:val>
                                        </p:tav>
                                      </p:tavLst>
                                    </p:anim>
                                  </p:childTnLst>
                                </p:cTn>
                              </p:par>
                            </p:childTnLst>
                          </p:cTn>
                        </p:par>
                        <p:par>
                          <p:cTn id="52" fill="hold">
                            <p:stCondLst>
                              <p:cond delay="3340"/>
                            </p:stCondLst>
                            <p:childTnLst>
                              <p:par>
                                <p:cTn id="53" presetID="22" presetClass="entr" presetSubtype="4"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down)">
                                      <p:cBhvr>
                                        <p:cTn id="55" dur="500"/>
                                        <p:tgtEl>
                                          <p:spTgt spid="32"/>
                                        </p:tgtEl>
                                      </p:cBhvr>
                                    </p:animEffect>
                                  </p:childTnLst>
                                </p:cTn>
                              </p:par>
                            </p:childTnLst>
                          </p:cTn>
                        </p:par>
                        <p:par>
                          <p:cTn id="56" fill="hold">
                            <p:stCondLst>
                              <p:cond delay="3840"/>
                            </p:stCondLst>
                            <p:childTnLst>
                              <p:par>
                                <p:cTn id="57" presetID="42" presetClass="entr" presetSubtype="0" fill="hold"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300"/>
                                        <p:tgtEl>
                                          <p:spTgt spid="33"/>
                                        </p:tgtEl>
                                      </p:cBhvr>
                                    </p:animEffect>
                                    <p:anim calcmode="lin" valueType="num">
                                      <p:cBhvr>
                                        <p:cTn id="60" dur="300" fill="hold"/>
                                        <p:tgtEl>
                                          <p:spTgt spid="33"/>
                                        </p:tgtEl>
                                        <p:attrNameLst>
                                          <p:attrName>ppt_x</p:attrName>
                                        </p:attrNameLst>
                                      </p:cBhvr>
                                      <p:tavLst>
                                        <p:tav tm="0">
                                          <p:val>
                                            <p:strVal val="#ppt_x"/>
                                          </p:val>
                                        </p:tav>
                                        <p:tav tm="100000">
                                          <p:val>
                                            <p:strVal val="#ppt_x"/>
                                          </p:val>
                                        </p:tav>
                                      </p:tavLst>
                                    </p:anim>
                                    <p:anim calcmode="lin" valueType="num">
                                      <p:cBhvr>
                                        <p:cTn id="61" dur="300" fill="hold"/>
                                        <p:tgtEl>
                                          <p:spTgt spid="33"/>
                                        </p:tgtEl>
                                        <p:attrNameLst>
                                          <p:attrName>ppt_y</p:attrName>
                                        </p:attrNameLst>
                                      </p:cBhvr>
                                      <p:tavLst>
                                        <p:tav tm="0">
                                          <p:val>
                                            <p:strVal val="#ppt_y+.1"/>
                                          </p:val>
                                        </p:tav>
                                        <p:tav tm="100000">
                                          <p:val>
                                            <p:strVal val="#ppt_y"/>
                                          </p:val>
                                        </p:tav>
                                      </p:tavLst>
                                    </p:anim>
                                  </p:childTnLst>
                                </p:cTn>
                              </p:par>
                            </p:childTnLst>
                          </p:cTn>
                        </p:par>
                        <p:par>
                          <p:cTn id="62" fill="hold">
                            <p:stCondLst>
                              <p:cond delay="4140"/>
                            </p:stCondLst>
                            <p:childTnLst>
                              <p:par>
                                <p:cTn id="63" presetID="22" presetClass="entr" presetSubtype="4" fill="hold" grpId="0" nodeType="after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wipe(down)">
                                      <p:cBhvr>
                                        <p:cTn id="65" dur="500"/>
                                        <p:tgtEl>
                                          <p:spTgt spid="36"/>
                                        </p:tgtEl>
                                      </p:cBhvr>
                                    </p:animEffect>
                                  </p:childTnLst>
                                </p:cTn>
                              </p:par>
                            </p:childTnLst>
                          </p:cTn>
                        </p:par>
                        <p:par>
                          <p:cTn id="66" fill="hold">
                            <p:stCondLst>
                              <p:cond delay="4640"/>
                            </p:stCondLst>
                            <p:childTnLst>
                              <p:par>
                                <p:cTn id="67" presetID="47" presetClass="entr" presetSubtype="0" fill="hold" nodeType="after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300"/>
                                        <p:tgtEl>
                                          <p:spTgt spid="38"/>
                                        </p:tgtEl>
                                      </p:cBhvr>
                                    </p:animEffect>
                                    <p:anim calcmode="lin" valueType="num">
                                      <p:cBhvr>
                                        <p:cTn id="70" dur="300" fill="hold"/>
                                        <p:tgtEl>
                                          <p:spTgt spid="38"/>
                                        </p:tgtEl>
                                        <p:attrNameLst>
                                          <p:attrName>ppt_x</p:attrName>
                                        </p:attrNameLst>
                                      </p:cBhvr>
                                      <p:tavLst>
                                        <p:tav tm="0">
                                          <p:val>
                                            <p:strVal val="#ppt_x"/>
                                          </p:val>
                                        </p:tav>
                                        <p:tav tm="100000">
                                          <p:val>
                                            <p:strVal val="#ppt_x"/>
                                          </p:val>
                                        </p:tav>
                                      </p:tavLst>
                                    </p:anim>
                                    <p:anim calcmode="lin" valueType="num">
                                      <p:cBhvr>
                                        <p:cTn id="71" dur="300" fill="hold"/>
                                        <p:tgtEl>
                                          <p:spTgt spid="38"/>
                                        </p:tgtEl>
                                        <p:attrNameLst>
                                          <p:attrName>ppt_y</p:attrName>
                                        </p:attrNameLst>
                                      </p:cBhvr>
                                      <p:tavLst>
                                        <p:tav tm="0">
                                          <p:val>
                                            <p:strVal val="#ppt_y-.1"/>
                                          </p:val>
                                        </p:tav>
                                        <p:tav tm="100000">
                                          <p:val>
                                            <p:strVal val="#ppt_y"/>
                                          </p:val>
                                        </p:tav>
                                      </p:tavLst>
                                    </p:anim>
                                  </p:childTnLst>
                                </p:cTn>
                              </p:par>
                            </p:childTnLst>
                          </p:cTn>
                        </p:par>
                        <p:par>
                          <p:cTn id="72" fill="hold">
                            <p:stCondLst>
                              <p:cond delay="4940"/>
                            </p:stCondLst>
                            <p:childTnLst>
                              <p:par>
                                <p:cTn id="73" presetID="22" presetClass="entr" presetSubtype="1" fill="hold" grpId="0" nodeType="after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wipe(up)">
                                      <p:cBhvr>
                                        <p:cTn id="75" dur="500"/>
                                        <p:tgtEl>
                                          <p:spTgt spid="42"/>
                                        </p:tgtEl>
                                      </p:cBhvr>
                                    </p:animEffect>
                                  </p:childTnLst>
                                </p:cTn>
                              </p:par>
                            </p:childTnLst>
                          </p:cTn>
                        </p:par>
                        <p:par>
                          <p:cTn id="76" fill="hold">
                            <p:stCondLst>
                              <p:cond delay="5440"/>
                            </p:stCondLst>
                            <p:childTnLst>
                              <p:par>
                                <p:cTn id="77" presetID="47" presetClass="entr" presetSubtype="0" fill="hold" nodeType="after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300"/>
                                        <p:tgtEl>
                                          <p:spTgt spid="43"/>
                                        </p:tgtEl>
                                      </p:cBhvr>
                                    </p:animEffect>
                                    <p:anim calcmode="lin" valueType="num">
                                      <p:cBhvr>
                                        <p:cTn id="80" dur="300" fill="hold"/>
                                        <p:tgtEl>
                                          <p:spTgt spid="43"/>
                                        </p:tgtEl>
                                        <p:attrNameLst>
                                          <p:attrName>ppt_x</p:attrName>
                                        </p:attrNameLst>
                                      </p:cBhvr>
                                      <p:tavLst>
                                        <p:tav tm="0">
                                          <p:val>
                                            <p:strVal val="#ppt_x"/>
                                          </p:val>
                                        </p:tav>
                                        <p:tav tm="100000">
                                          <p:val>
                                            <p:strVal val="#ppt_x"/>
                                          </p:val>
                                        </p:tav>
                                      </p:tavLst>
                                    </p:anim>
                                    <p:anim calcmode="lin" valueType="num">
                                      <p:cBhvr>
                                        <p:cTn id="81" dur="300" fill="hold"/>
                                        <p:tgtEl>
                                          <p:spTgt spid="43"/>
                                        </p:tgtEl>
                                        <p:attrNameLst>
                                          <p:attrName>ppt_y</p:attrName>
                                        </p:attrNameLst>
                                      </p:cBhvr>
                                      <p:tavLst>
                                        <p:tav tm="0">
                                          <p:val>
                                            <p:strVal val="#ppt_y-.1"/>
                                          </p:val>
                                        </p:tav>
                                        <p:tav tm="100000">
                                          <p:val>
                                            <p:strVal val="#ppt_y"/>
                                          </p:val>
                                        </p:tav>
                                      </p:tavLst>
                                    </p:anim>
                                  </p:childTnLst>
                                </p:cTn>
                              </p:par>
                            </p:childTnLst>
                          </p:cTn>
                        </p:par>
                        <p:par>
                          <p:cTn id="82" fill="hold">
                            <p:stCondLst>
                              <p:cond delay="5740"/>
                            </p:stCondLst>
                            <p:childTnLst>
                              <p:par>
                                <p:cTn id="83" presetID="22" presetClass="entr" presetSubtype="1" fill="hold" grpId="0" nodeType="after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wipe(up)">
                                      <p:cBhvr>
                                        <p:cTn id="8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p:bldP spid="27" grpId="0" animBg="1"/>
      <p:bldP spid="32" grpId="0"/>
      <p:bldP spid="36" grpId="0"/>
      <p:bldP spid="42" grpId="0"/>
      <p:bldP spid="46" grpId="0"/>
      <p:bldP spid="4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77" name="TextBox 76"/>
          <p:cNvSpPr txBox="1"/>
          <p:nvPr/>
        </p:nvSpPr>
        <p:spPr>
          <a:xfrm>
            <a:off x="477741" y="159023"/>
            <a:ext cx="3262432" cy="461665"/>
          </a:xfrm>
          <a:prstGeom prst="rect">
            <a:avLst/>
          </a:prstGeom>
          <a:noFill/>
        </p:spPr>
        <p:txBody>
          <a:bodyPr wrap="none" rtlCol="0">
            <a:spAutoFit/>
          </a:bodyPr>
          <a:lstStyle/>
          <a:p>
            <a:r>
              <a:rPr lang="zh-CN" altLang="en-US" sz="2400" dirty="0">
                <a:solidFill>
                  <a:srgbClr val="333333"/>
                </a:solidFill>
                <a:latin typeface="微软雅黑"/>
                <a:ea typeface="微软雅黑"/>
              </a:rPr>
              <a:t>部分计划制定脱离现实</a:t>
            </a:r>
          </a:p>
        </p:txBody>
      </p:sp>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22" name="Freeform 6"/>
          <p:cNvSpPr>
            <a:spLocks/>
          </p:cNvSpPr>
          <p:nvPr/>
        </p:nvSpPr>
        <p:spPr bwMode="auto">
          <a:xfrm>
            <a:off x="612556" y="1412776"/>
            <a:ext cx="4138908" cy="4938068"/>
          </a:xfrm>
          <a:custGeom>
            <a:avLst/>
            <a:gdLst>
              <a:gd name="T0" fmla="*/ 2932 w 5863"/>
              <a:gd name="T1" fmla="*/ 0 h 6999"/>
              <a:gd name="T2" fmla="*/ 5863 w 5863"/>
              <a:gd name="T3" fmla="*/ 2932 h 6999"/>
              <a:gd name="T4" fmla="*/ 5450 w 5863"/>
              <a:gd name="T5" fmla="*/ 4434 h 6999"/>
              <a:gd name="T6" fmla="*/ 2932 w 5863"/>
              <a:gd name="T7" fmla="*/ 6999 h 6999"/>
              <a:gd name="T8" fmla="*/ 414 w 5863"/>
              <a:gd name="T9" fmla="*/ 4434 h 6999"/>
              <a:gd name="T10" fmla="*/ 0 w 5863"/>
              <a:gd name="T11" fmla="*/ 2932 h 6999"/>
              <a:gd name="T12" fmla="*/ 2932 w 5863"/>
              <a:gd name="T13" fmla="*/ 0 h 6999"/>
            </a:gdLst>
            <a:ahLst/>
            <a:cxnLst>
              <a:cxn ang="0">
                <a:pos x="T0" y="T1"/>
              </a:cxn>
              <a:cxn ang="0">
                <a:pos x="T2" y="T3"/>
              </a:cxn>
              <a:cxn ang="0">
                <a:pos x="T4" y="T5"/>
              </a:cxn>
              <a:cxn ang="0">
                <a:pos x="T6" y="T7"/>
              </a:cxn>
              <a:cxn ang="0">
                <a:pos x="T8" y="T9"/>
              </a:cxn>
              <a:cxn ang="0">
                <a:pos x="T10" y="T11"/>
              </a:cxn>
              <a:cxn ang="0">
                <a:pos x="T12" y="T13"/>
              </a:cxn>
            </a:cxnLst>
            <a:rect l="0" t="0" r="r" b="b"/>
            <a:pathLst>
              <a:path w="5863" h="6999">
                <a:moveTo>
                  <a:pt x="2932" y="0"/>
                </a:moveTo>
                <a:cubicBezTo>
                  <a:pt x="4550" y="0"/>
                  <a:pt x="5863" y="1313"/>
                  <a:pt x="5863" y="2932"/>
                </a:cubicBezTo>
                <a:cubicBezTo>
                  <a:pt x="5863" y="3480"/>
                  <a:pt x="5712" y="3994"/>
                  <a:pt x="5450" y="4434"/>
                </a:cubicBezTo>
                <a:cubicBezTo>
                  <a:pt x="5201" y="4840"/>
                  <a:pt x="3807" y="6359"/>
                  <a:pt x="2932" y="6999"/>
                </a:cubicBezTo>
                <a:cubicBezTo>
                  <a:pt x="2056" y="6359"/>
                  <a:pt x="663" y="4840"/>
                  <a:pt x="414" y="4434"/>
                </a:cubicBezTo>
                <a:cubicBezTo>
                  <a:pt x="151" y="3994"/>
                  <a:pt x="0" y="3480"/>
                  <a:pt x="0" y="2932"/>
                </a:cubicBezTo>
                <a:cubicBezTo>
                  <a:pt x="0" y="1313"/>
                  <a:pt x="1313" y="0"/>
                  <a:pt x="293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6"/>
          <p:cNvSpPr>
            <a:spLocks/>
          </p:cNvSpPr>
          <p:nvPr/>
        </p:nvSpPr>
        <p:spPr bwMode="auto">
          <a:xfrm>
            <a:off x="4005401" y="3107804"/>
            <a:ext cx="2740007" cy="3269060"/>
          </a:xfrm>
          <a:custGeom>
            <a:avLst/>
            <a:gdLst>
              <a:gd name="T0" fmla="*/ 2932 w 5863"/>
              <a:gd name="T1" fmla="*/ 0 h 6999"/>
              <a:gd name="T2" fmla="*/ 5863 w 5863"/>
              <a:gd name="T3" fmla="*/ 2932 h 6999"/>
              <a:gd name="T4" fmla="*/ 5450 w 5863"/>
              <a:gd name="T5" fmla="*/ 4434 h 6999"/>
              <a:gd name="T6" fmla="*/ 2932 w 5863"/>
              <a:gd name="T7" fmla="*/ 6999 h 6999"/>
              <a:gd name="T8" fmla="*/ 414 w 5863"/>
              <a:gd name="T9" fmla="*/ 4434 h 6999"/>
              <a:gd name="T10" fmla="*/ 0 w 5863"/>
              <a:gd name="T11" fmla="*/ 2932 h 6999"/>
              <a:gd name="T12" fmla="*/ 2932 w 5863"/>
              <a:gd name="T13" fmla="*/ 0 h 6999"/>
            </a:gdLst>
            <a:ahLst/>
            <a:cxnLst>
              <a:cxn ang="0">
                <a:pos x="T0" y="T1"/>
              </a:cxn>
              <a:cxn ang="0">
                <a:pos x="T2" y="T3"/>
              </a:cxn>
              <a:cxn ang="0">
                <a:pos x="T4" y="T5"/>
              </a:cxn>
              <a:cxn ang="0">
                <a:pos x="T6" y="T7"/>
              </a:cxn>
              <a:cxn ang="0">
                <a:pos x="T8" y="T9"/>
              </a:cxn>
              <a:cxn ang="0">
                <a:pos x="T10" y="T11"/>
              </a:cxn>
              <a:cxn ang="0">
                <a:pos x="T12" y="T13"/>
              </a:cxn>
            </a:cxnLst>
            <a:rect l="0" t="0" r="r" b="b"/>
            <a:pathLst>
              <a:path w="5863" h="6999">
                <a:moveTo>
                  <a:pt x="2932" y="0"/>
                </a:moveTo>
                <a:cubicBezTo>
                  <a:pt x="4550" y="0"/>
                  <a:pt x="5863" y="1313"/>
                  <a:pt x="5863" y="2932"/>
                </a:cubicBezTo>
                <a:cubicBezTo>
                  <a:pt x="5863" y="3480"/>
                  <a:pt x="5712" y="3994"/>
                  <a:pt x="5450" y="4434"/>
                </a:cubicBezTo>
                <a:cubicBezTo>
                  <a:pt x="5201" y="4840"/>
                  <a:pt x="3807" y="6359"/>
                  <a:pt x="2932" y="6999"/>
                </a:cubicBezTo>
                <a:cubicBezTo>
                  <a:pt x="2056" y="6359"/>
                  <a:pt x="663" y="4840"/>
                  <a:pt x="414" y="4434"/>
                </a:cubicBezTo>
                <a:cubicBezTo>
                  <a:pt x="151" y="3994"/>
                  <a:pt x="0" y="3480"/>
                  <a:pt x="0" y="2932"/>
                </a:cubicBezTo>
                <a:cubicBezTo>
                  <a:pt x="0" y="1313"/>
                  <a:pt x="1313" y="0"/>
                  <a:pt x="2932"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椭圆 23"/>
          <p:cNvSpPr/>
          <p:nvPr/>
        </p:nvSpPr>
        <p:spPr bwMode="auto">
          <a:xfrm>
            <a:off x="3829128" y="1700808"/>
            <a:ext cx="936104" cy="936104"/>
          </a:xfrm>
          <a:prstGeom prst="ellipse">
            <a:avLst/>
          </a:prstGeom>
          <a:solidFill>
            <a:schemeClr val="tx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5" name="椭圆 24"/>
          <p:cNvSpPr/>
          <p:nvPr/>
        </p:nvSpPr>
        <p:spPr bwMode="auto">
          <a:xfrm>
            <a:off x="6171414" y="3429000"/>
            <a:ext cx="782712" cy="782712"/>
          </a:xfrm>
          <a:prstGeom prst="ellipse">
            <a:avLst/>
          </a:prstGeom>
          <a:solidFill>
            <a:schemeClr val="tx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6" name="TextBox 25"/>
          <p:cNvSpPr txBox="1"/>
          <p:nvPr/>
        </p:nvSpPr>
        <p:spPr>
          <a:xfrm>
            <a:off x="3829947" y="1891861"/>
            <a:ext cx="952505" cy="553998"/>
          </a:xfrm>
          <a:prstGeom prst="rect">
            <a:avLst/>
          </a:prstGeom>
          <a:noFill/>
        </p:spPr>
        <p:txBody>
          <a:bodyPr wrap="none" rtlCol="0">
            <a:spAutoFit/>
          </a:bodyPr>
          <a:lstStyle/>
          <a:p>
            <a:r>
              <a:rPr lang="en-US" altLang="zh-CN" sz="3000" dirty="0" smtClean="0">
                <a:solidFill>
                  <a:srgbClr val="F8F8F8"/>
                </a:solidFill>
              </a:rPr>
              <a:t>75%</a:t>
            </a:r>
            <a:endParaRPr lang="zh-CN" altLang="en-US" sz="3000" dirty="0">
              <a:solidFill>
                <a:srgbClr val="F8F8F8"/>
              </a:solidFill>
            </a:endParaRPr>
          </a:p>
        </p:txBody>
      </p:sp>
      <p:sp>
        <p:nvSpPr>
          <p:cNvPr id="27" name="TextBox 26"/>
          <p:cNvSpPr txBox="1"/>
          <p:nvPr/>
        </p:nvSpPr>
        <p:spPr>
          <a:xfrm>
            <a:off x="6188036" y="3589523"/>
            <a:ext cx="801823" cy="461665"/>
          </a:xfrm>
          <a:prstGeom prst="rect">
            <a:avLst/>
          </a:prstGeom>
          <a:noFill/>
        </p:spPr>
        <p:txBody>
          <a:bodyPr wrap="none" rtlCol="0">
            <a:spAutoFit/>
          </a:bodyPr>
          <a:lstStyle/>
          <a:p>
            <a:r>
              <a:rPr lang="en-US" altLang="zh-CN" sz="2400" dirty="0" smtClean="0">
                <a:solidFill>
                  <a:srgbClr val="F8F8F8"/>
                </a:solidFill>
              </a:rPr>
              <a:t>34%</a:t>
            </a:r>
            <a:endParaRPr lang="zh-CN" altLang="en-US" sz="2400" dirty="0">
              <a:solidFill>
                <a:srgbClr val="F8F8F8"/>
              </a:solidFill>
            </a:endParaRPr>
          </a:p>
        </p:txBody>
      </p:sp>
      <p:sp>
        <p:nvSpPr>
          <p:cNvPr id="28" name="TextBox 27"/>
          <p:cNvSpPr txBox="1"/>
          <p:nvPr/>
        </p:nvSpPr>
        <p:spPr>
          <a:xfrm>
            <a:off x="2179308" y="1933037"/>
            <a:ext cx="1005403" cy="584775"/>
          </a:xfrm>
          <a:prstGeom prst="rect">
            <a:avLst/>
          </a:prstGeom>
          <a:noFill/>
        </p:spPr>
        <p:txBody>
          <a:bodyPr wrap="none" rtlCol="0">
            <a:spAutoFit/>
          </a:bodyPr>
          <a:lstStyle/>
          <a:p>
            <a:r>
              <a:rPr lang="zh-CN" altLang="en-US" sz="3200" dirty="0" smtClean="0">
                <a:solidFill>
                  <a:srgbClr val="F8F8F8"/>
                </a:solidFill>
                <a:latin typeface="+mj-ea"/>
                <a:ea typeface="+mj-ea"/>
              </a:rPr>
              <a:t>目标</a:t>
            </a:r>
            <a:endParaRPr lang="zh-CN" altLang="en-US" sz="3200" dirty="0">
              <a:solidFill>
                <a:srgbClr val="F8F8F8"/>
              </a:solidFill>
              <a:latin typeface="+mj-ea"/>
              <a:ea typeface="+mj-ea"/>
            </a:endParaRPr>
          </a:p>
        </p:txBody>
      </p:sp>
      <p:sp>
        <p:nvSpPr>
          <p:cNvPr id="29" name="TextBox 28"/>
          <p:cNvSpPr txBox="1"/>
          <p:nvPr/>
        </p:nvSpPr>
        <p:spPr>
          <a:xfrm>
            <a:off x="1273845" y="2690788"/>
            <a:ext cx="2611611" cy="1754326"/>
          </a:xfrm>
          <a:prstGeom prst="rect">
            <a:avLst/>
          </a:prstGeom>
          <a:noFill/>
        </p:spPr>
        <p:txBody>
          <a:bodyPr wrap="square" rtlCol="0">
            <a:spAutoFit/>
          </a:bodyPr>
          <a:lstStyle/>
          <a:p>
            <a:pPr algn="ctr"/>
            <a:r>
              <a:rPr lang="zh-CN" altLang="en-US" dirty="0" smtClean="0">
                <a:solidFill>
                  <a:srgbClr val="F8F8F8"/>
                </a:solidFill>
                <a:latin typeface="+mn-ea"/>
                <a:ea typeface="+mn-ea"/>
              </a:rPr>
              <a:t>请输入您的文字对目标进行说明</a:t>
            </a:r>
            <a:r>
              <a:rPr lang="zh-CN" altLang="en-US" dirty="0">
                <a:solidFill>
                  <a:srgbClr val="F8F8F8"/>
                </a:solidFill>
                <a:latin typeface="+mn-ea"/>
                <a:ea typeface="+mn-ea"/>
              </a:rPr>
              <a:t>请输入您的文字对目标进行</a:t>
            </a:r>
            <a:r>
              <a:rPr lang="zh-CN" altLang="en-US" dirty="0" smtClean="0">
                <a:solidFill>
                  <a:srgbClr val="F8F8F8"/>
                </a:solidFill>
                <a:latin typeface="+mn-ea"/>
                <a:ea typeface="+mn-ea"/>
              </a:rPr>
              <a:t>说明请</a:t>
            </a:r>
            <a:r>
              <a:rPr lang="zh-CN" altLang="en-US" dirty="0">
                <a:solidFill>
                  <a:srgbClr val="F8F8F8"/>
                </a:solidFill>
                <a:latin typeface="+mn-ea"/>
                <a:ea typeface="+mn-ea"/>
              </a:rPr>
              <a:t>输入您的文字对目标进行说明</a:t>
            </a:r>
          </a:p>
          <a:p>
            <a:pPr algn="ctr"/>
            <a:endParaRPr lang="zh-CN" altLang="en-US" dirty="0">
              <a:solidFill>
                <a:srgbClr val="F8F8F8"/>
              </a:solidFill>
              <a:latin typeface="+mn-ea"/>
              <a:ea typeface="+mn-ea"/>
            </a:endParaRPr>
          </a:p>
        </p:txBody>
      </p:sp>
      <p:sp>
        <p:nvSpPr>
          <p:cNvPr id="30" name="TextBox 29"/>
          <p:cNvSpPr txBox="1"/>
          <p:nvPr/>
        </p:nvSpPr>
        <p:spPr>
          <a:xfrm>
            <a:off x="4932617" y="3469737"/>
            <a:ext cx="1005403" cy="584775"/>
          </a:xfrm>
          <a:prstGeom prst="rect">
            <a:avLst/>
          </a:prstGeom>
          <a:noFill/>
        </p:spPr>
        <p:txBody>
          <a:bodyPr wrap="none" rtlCol="0">
            <a:spAutoFit/>
          </a:bodyPr>
          <a:lstStyle/>
          <a:p>
            <a:r>
              <a:rPr lang="zh-CN" altLang="en-US" sz="3200" dirty="0" smtClean="0">
                <a:solidFill>
                  <a:srgbClr val="F8F8F8"/>
                </a:solidFill>
                <a:latin typeface="+mj-ea"/>
                <a:ea typeface="+mj-ea"/>
              </a:rPr>
              <a:t>实际</a:t>
            </a:r>
            <a:endParaRPr lang="zh-CN" altLang="en-US" sz="3200" dirty="0">
              <a:solidFill>
                <a:srgbClr val="F8F8F8"/>
              </a:solidFill>
              <a:latin typeface="+mj-ea"/>
              <a:ea typeface="+mj-ea"/>
            </a:endParaRPr>
          </a:p>
        </p:txBody>
      </p:sp>
      <p:sp>
        <p:nvSpPr>
          <p:cNvPr id="31" name="TextBox 30"/>
          <p:cNvSpPr txBox="1"/>
          <p:nvPr/>
        </p:nvSpPr>
        <p:spPr>
          <a:xfrm>
            <a:off x="4231870" y="4265588"/>
            <a:ext cx="2406895" cy="646331"/>
          </a:xfrm>
          <a:prstGeom prst="rect">
            <a:avLst/>
          </a:prstGeom>
          <a:noFill/>
        </p:spPr>
        <p:txBody>
          <a:bodyPr wrap="square" rtlCol="0">
            <a:spAutoFit/>
          </a:bodyPr>
          <a:lstStyle/>
          <a:p>
            <a:pPr algn="ctr"/>
            <a:r>
              <a:rPr lang="zh-CN" altLang="en-US" dirty="0" smtClean="0">
                <a:solidFill>
                  <a:srgbClr val="F8F8F8"/>
                </a:solidFill>
                <a:latin typeface="+mn-ea"/>
                <a:ea typeface="+mn-ea"/>
              </a:rPr>
              <a:t>请输入您的</a:t>
            </a:r>
            <a:r>
              <a:rPr lang="zh-CN" altLang="en-US" smtClean="0">
                <a:solidFill>
                  <a:srgbClr val="F8F8F8"/>
                </a:solidFill>
                <a:latin typeface="+mn-ea"/>
                <a:ea typeface="+mn-ea"/>
              </a:rPr>
              <a:t>文字对实际情况进行说明</a:t>
            </a:r>
            <a:endParaRPr lang="zh-CN" altLang="en-US" dirty="0">
              <a:solidFill>
                <a:srgbClr val="F8F8F8"/>
              </a:solidFill>
              <a:latin typeface="+mn-ea"/>
              <a:ea typeface="+mn-ea"/>
            </a:endParaRPr>
          </a:p>
        </p:txBody>
      </p:sp>
      <p:sp>
        <p:nvSpPr>
          <p:cNvPr id="32" name="TextBox 31"/>
          <p:cNvSpPr txBox="1"/>
          <p:nvPr/>
        </p:nvSpPr>
        <p:spPr>
          <a:xfrm>
            <a:off x="4946253" y="1609871"/>
            <a:ext cx="5734190" cy="646331"/>
          </a:xfrm>
          <a:prstGeom prst="rect">
            <a:avLst/>
          </a:prstGeom>
          <a:noFill/>
        </p:spPr>
        <p:txBody>
          <a:bodyPr wrap="square" rtlCol="0">
            <a:spAutoFit/>
          </a:bodyPr>
          <a:lstStyle/>
          <a:p>
            <a:r>
              <a:rPr lang="zh-CN" altLang="en-US" dirty="0" smtClean="0">
                <a:solidFill>
                  <a:schemeClr val="tx2"/>
                </a:solidFill>
                <a:latin typeface="+mn-ea"/>
                <a:ea typeface="+mn-ea"/>
              </a:rPr>
              <a:t>请输入您的文字</a:t>
            </a:r>
            <a:r>
              <a:rPr lang="zh-CN" altLang="en-US" dirty="0">
                <a:solidFill>
                  <a:schemeClr val="tx2"/>
                </a:solidFill>
                <a:latin typeface="+mn-ea"/>
                <a:ea typeface="+mn-ea"/>
              </a:rPr>
              <a:t>请输入您的</a:t>
            </a:r>
            <a:r>
              <a:rPr lang="zh-CN" altLang="en-US" dirty="0" smtClean="0">
                <a:solidFill>
                  <a:schemeClr val="tx2"/>
                </a:solidFill>
                <a:latin typeface="+mn-ea"/>
                <a:ea typeface="+mn-ea"/>
              </a:rPr>
              <a:t>文字请</a:t>
            </a:r>
            <a:r>
              <a:rPr lang="zh-CN" altLang="en-US" dirty="0">
                <a:solidFill>
                  <a:schemeClr val="tx2"/>
                </a:solidFill>
                <a:latin typeface="+mn-ea"/>
                <a:ea typeface="+mn-ea"/>
              </a:rPr>
              <a:t>输入您的</a:t>
            </a:r>
            <a:r>
              <a:rPr lang="zh-CN" altLang="en-US" dirty="0" smtClean="0">
                <a:solidFill>
                  <a:schemeClr val="tx2"/>
                </a:solidFill>
                <a:latin typeface="+mn-ea"/>
                <a:ea typeface="+mn-ea"/>
              </a:rPr>
              <a:t>文字</a:t>
            </a:r>
            <a:r>
              <a:rPr lang="zh-CN" altLang="en-US" dirty="0">
                <a:solidFill>
                  <a:schemeClr val="tx2"/>
                </a:solidFill>
                <a:latin typeface="+mn-ea"/>
                <a:ea typeface="+mn-ea"/>
              </a:rPr>
              <a:t>请输入您的</a:t>
            </a:r>
            <a:r>
              <a:rPr lang="zh-CN" altLang="en-US" dirty="0" smtClean="0">
                <a:solidFill>
                  <a:schemeClr val="tx2"/>
                </a:solidFill>
                <a:latin typeface="+mn-ea"/>
                <a:ea typeface="+mn-ea"/>
              </a:rPr>
              <a:t>文字</a:t>
            </a:r>
            <a:r>
              <a:rPr lang="zh-CN" altLang="en-US" dirty="0">
                <a:solidFill>
                  <a:schemeClr val="tx2"/>
                </a:solidFill>
                <a:latin typeface="+mn-ea"/>
                <a:ea typeface="+mn-ea"/>
              </a:rPr>
              <a:t>请输入您的</a:t>
            </a:r>
            <a:r>
              <a:rPr lang="zh-CN" altLang="en-US" dirty="0" smtClean="0">
                <a:solidFill>
                  <a:schemeClr val="tx2"/>
                </a:solidFill>
                <a:latin typeface="+mn-ea"/>
                <a:ea typeface="+mn-ea"/>
              </a:rPr>
              <a:t>文字</a:t>
            </a:r>
            <a:endParaRPr lang="zh-CN" altLang="en-US" dirty="0">
              <a:solidFill>
                <a:schemeClr val="tx2"/>
              </a:solidFill>
              <a:latin typeface="+mn-ea"/>
              <a:ea typeface="+mn-ea"/>
            </a:endParaRPr>
          </a:p>
        </p:txBody>
      </p:sp>
      <p:sp>
        <p:nvSpPr>
          <p:cNvPr id="33" name="TextBox 32"/>
          <p:cNvSpPr txBox="1"/>
          <p:nvPr/>
        </p:nvSpPr>
        <p:spPr>
          <a:xfrm>
            <a:off x="7800659" y="3438671"/>
            <a:ext cx="2879784" cy="1200329"/>
          </a:xfrm>
          <a:prstGeom prst="rect">
            <a:avLst/>
          </a:prstGeom>
          <a:noFill/>
        </p:spPr>
        <p:txBody>
          <a:bodyPr wrap="square" rtlCol="0">
            <a:spAutoFit/>
          </a:bodyPr>
          <a:lstStyle/>
          <a:p>
            <a:r>
              <a:rPr lang="zh-CN" altLang="en-US" dirty="0" smtClean="0">
                <a:solidFill>
                  <a:schemeClr val="tx2"/>
                </a:solidFill>
                <a:latin typeface="+mn-ea"/>
                <a:ea typeface="+mn-ea"/>
              </a:rPr>
              <a:t>请输入您的文字</a:t>
            </a:r>
            <a:r>
              <a:rPr lang="zh-CN" altLang="en-US" dirty="0">
                <a:solidFill>
                  <a:schemeClr val="tx2"/>
                </a:solidFill>
                <a:latin typeface="+mn-ea"/>
                <a:ea typeface="+mn-ea"/>
              </a:rPr>
              <a:t>请输入您的</a:t>
            </a:r>
            <a:r>
              <a:rPr lang="zh-CN" altLang="en-US" dirty="0" smtClean="0">
                <a:solidFill>
                  <a:schemeClr val="tx2"/>
                </a:solidFill>
                <a:latin typeface="+mn-ea"/>
                <a:ea typeface="+mn-ea"/>
              </a:rPr>
              <a:t>文字请</a:t>
            </a:r>
            <a:r>
              <a:rPr lang="zh-CN" altLang="en-US" dirty="0">
                <a:solidFill>
                  <a:schemeClr val="tx2"/>
                </a:solidFill>
                <a:latin typeface="+mn-ea"/>
                <a:ea typeface="+mn-ea"/>
              </a:rPr>
              <a:t>输入您的</a:t>
            </a:r>
            <a:r>
              <a:rPr lang="zh-CN" altLang="en-US" dirty="0" smtClean="0">
                <a:solidFill>
                  <a:schemeClr val="tx2"/>
                </a:solidFill>
                <a:latin typeface="+mn-ea"/>
                <a:ea typeface="+mn-ea"/>
              </a:rPr>
              <a:t>文字</a:t>
            </a:r>
            <a:r>
              <a:rPr lang="zh-CN" altLang="en-US" dirty="0">
                <a:solidFill>
                  <a:schemeClr val="tx2"/>
                </a:solidFill>
                <a:latin typeface="+mn-ea"/>
                <a:ea typeface="+mn-ea"/>
              </a:rPr>
              <a:t>请输入您的</a:t>
            </a:r>
            <a:r>
              <a:rPr lang="zh-CN" altLang="en-US" dirty="0" smtClean="0">
                <a:solidFill>
                  <a:schemeClr val="tx2"/>
                </a:solidFill>
                <a:latin typeface="+mn-ea"/>
                <a:ea typeface="+mn-ea"/>
              </a:rPr>
              <a:t>文字</a:t>
            </a:r>
            <a:r>
              <a:rPr lang="zh-CN" altLang="en-US" dirty="0">
                <a:solidFill>
                  <a:schemeClr val="tx2"/>
                </a:solidFill>
                <a:latin typeface="+mn-ea"/>
                <a:ea typeface="+mn-ea"/>
              </a:rPr>
              <a:t>请输入您的</a:t>
            </a:r>
            <a:r>
              <a:rPr lang="zh-CN" altLang="en-US" dirty="0" smtClean="0">
                <a:solidFill>
                  <a:schemeClr val="tx2"/>
                </a:solidFill>
                <a:latin typeface="+mn-ea"/>
                <a:ea typeface="+mn-ea"/>
              </a:rPr>
              <a:t>文字</a:t>
            </a:r>
            <a:endParaRPr lang="zh-CN" altLang="en-US" dirty="0">
              <a:solidFill>
                <a:schemeClr val="tx2"/>
              </a:solidFill>
              <a:latin typeface="+mn-ea"/>
              <a:ea typeface="+mn-ea"/>
            </a:endParaRPr>
          </a:p>
        </p:txBody>
      </p:sp>
    </p:spTree>
    <p:extLst>
      <p:ext uri="{BB962C8B-B14F-4D97-AF65-F5344CB8AC3E}">
        <p14:creationId xmlns:p14="http://schemas.microsoft.com/office/powerpoint/2010/main" val="425400941"/>
      </p:ext>
    </p:extLst>
  </p:cSld>
  <p:clrMapOvr>
    <a:masterClrMapping/>
  </p:clrMapOvr>
  <p:transition spd="slow" advTm="8675">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35" presetClass="path" presetSubtype="0" accel="50000" decel="50000" fill="hold" grpId="0" nodeType="withEffect">
                                  <p:stCondLst>
                                    <p:cond delay="0"/>
                                  </p:stCondLst>
                                  <p:childTnLst>
                                    <p:animMotion origin="layout" path="M 0.98855 3.7037E-6 L 2.46E-6 3.7037E-6 " pathEditMode="relative" rAng="0" ptsTypes="AA">
                                      <p:cBhvr>
                                        <p:cTn id="8" dur="1000" fill="hold"/>
                                        <p:tgtEl>
                                          <p:spTgt spid="83"/>
                                        </p:tgtEl>
                                        <p:attrNameLst>
                                          <p:attrName>ppt_x</p:attrName>
                                          <p:attrName>ppt_y</p:attrName>
                                        </p:attrNameLst>
                                      </p:cBhvr>
                                      <p:rCtr x="-49434"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2060"/>
                            </p:stCondLst>
                            <p:childTnLst>
                              <p:par>
                                <p:cTn id="23" presetID="26"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down)">
                                      <p:cBhvr>
                                        <p:cTn id="25" dur="435">
                                          <p:stCondLst>
                                            <p:cond delay="0"/>
                                          </p:stCondLst>
                                        </p:cTn>
                                        <p:tgtEl>
                                          <p:spTgt spid="22"/>
                                        </p:tgtEl>
                                      </p:cBhvr>
                                    </p:animEffect>
                                    <p:anim calcmode="lin" valueType="num">
                                      <p:cBhvr>
                                        <p:cTn id="26" dur="1367"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27" dur="498"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28" dur="498" tmFilter="0, 0; 0.125,0.2665; 0.25,0.4; 0.375,0.465; 0.5,0.5;  0.625,0.535; 0.75,0.6; 0.875,0.7335; 1,1">
                                          <p:stCondLst>
                                            <p:cond delay="498"/>
                                          </p:stCondLst>
                                        </p:cTn>
                                        <p:tgtEl>
                                          <p:spTgt spid="22"/>
                                        </p:tgtEl>
                                        <p:attrNameLst>
                                          <p:attrName>ppt_y</p:attrName>
                                        </p:attrNameLst>
                                      </p:cBhvr>
                                      <p:tavLst>
                                        <p:tav tm="0" fmla="#ppt_y-sin(pi*$)/9">
                                          <p:val>
                                            <p:fltVal val="0"/>
                                          </p:val>
                                        </p:tav>
                                        <p:tav tm="100000">
                                          <p:val>
                                            <p:fltVal val="1"/>
                                          </p:val>
                                        </p:tav>
                                      </p:tavLst>
                                    </p:anim>
                                    <p:anim calcmode="lin" valueType="num">
                                      <p:cBhvr>
                                        <p:cTn id="29" dur="249" tmFilter="0, 0; 0.125,0.2665; 0.25,0.4; 0.375,0.465; 0.5,0.5;  0.625,0.535; 0.75,0.6; 0.875,0.7335; 1,1">
                                          <p:stCondLst>
                                            <p:cond delay="993"/>
                                          </p:stCondLst>
                                        </p:cTn>
                                        <p:tgtEl>
                                          <p:spTgt spid="22"/>
                                        </p:tgtEl>
                                        <p:attrNameLst>
                                          <p:attrName>ppt_y</p:attrName>
                                        </p:attrNameLst>
                                      </p:cBhvr>
                                      <p:tavLst>
                                        <p:tav tm="0" fmla="#ppt_y-sin(pi*$)/27">
                                          <p:val>
                                            <p:fltVal val="0"/>
                                          </p:val>
                                        </p:tav>
                                        <p:tav tm="100000">
                                          <p:val>
                                            <p:fltVal val="1"/>
                                          </p:val>
                                        </p:tav>
                                      </p:tavLst>
                                    </p:anim>
                                    <p:anim calcmode="lin" valueType="num">
                                      <p:cBhvr>
                                        <p:cTn id="30" dur="123" tmFilter="0, 0; 0.125,0.2665; 0.25,0.4; 0.375,0.465; 0.5,0.5;  0.625,0.535; 0.75,0.6; 0.875,0.7335; 1,1">
                                          <p:stCondLst>
                                            <p:cond delay="1242"/>
                                          </p:stCondLst>
                                        </p:cTn>
                                        <p:tgtEl>
                                          <p:spTgt spid="22"/>
                                        </p:tgtEl>
                                        <p:attrNameLst>
                                          <p:attrName>ppt_y</p:attrName>
                                        </p:attrNameLst>
                                      </p:cBhvr>
                                      <p:tavLst>
                                        <p:tav tm="0" fmla="#ppt_y-sin(pi*$)/81">
                                          <p:val>
                                            <p:fltVal val="0"/>
                                          </p:val>
                                        </p:tav>
                                        <p:tav tm="100000">
                                          <p:val>
                                            <p:fltVal val="1"/>
                                          </p:val>
                                        </p:tav>
                                      </p:tavLst>
                                    </p:anim>
                                    <p:animScale>
                                      <p:cBhvr>
                                        <p:cTn id="31" dur="20">
                                          <p:stCondLst>
                                            <p:cond delay="487"/>
                                          </p:stCondLst>
                                        </p:cTn>
                                        <p:tgtEl>
                                          <p:spTgt spid="22"/>
                                        </p:tgtEl>
                                      </p:cBhvr>
                                      <p:to x="100000" y="60000"/>
                                    </p:animScale>
                                    <p:animScale>
                                      <p:cBhvr>
                                        <p:cTn id="32" dur="124" decel="50000">
                                          <p:stCondLst>
                                            <p:cond delay="507"/>
                                          </p:stCondLst>
                                        </p:cTn>
                                        <p:tgtEl>
                                          <p:spTgt spid="22"/>
                                        </p:tgtEl>
                                      </p:cBhvr>
                                      <p:to x="100000" y="100000"/>
                                    </p:animScale>
                                    <p:animScale>
                                      <p:cBhvr>
                                        <p:cTn id="33" dur="20">
                                          <p:stCondLst>
                                            <p:cond delay="984"/>
                                          </p:stCondLst>
                                        </p:cTn>
                                        <p:tgtEl>
                                          <p:spTgt spid="22"/>
                                        </p:tgtEl>
                                      </p:cBhvr>
                                      <p:to x="100000" y="80000"/>
                                    </p:animScale>
                                    <p:animScale>
                                      <p:cBhvr>
                                        <p:cTn id="34" dur="124" decel="50000">
                                          <p:stCondLst>
                                            <p:cond delay="1004"/>
                                          </p:stCondLst>
                                        </p:cTn>
                                        <p:tgtEl>
                                          <p:spTgt spid="22"/>
                                        </p:tgtEl>
                                      </p:cBhvr>
                                      <p:to x="100000" y="100000"/>
                                    </p:animScale>
                                    <p:animScale>
                                      <p:cBhvr>
                                        <p:cTn id="35" dur="20">
                                          <p:stCondLst>
                                            <p:cond delay="1231"/>
                                          </p:stCondLst>
                                        </p:cTn>
                                        <p:tgtEl>
                                          <p:spTgt spid="22"/>
                                        </p:tgtEl>
                                      </p:cBhvr>
                                      <p:to x="100000" y="90000"/>
                                    </p:animScale>
                                    <p:animScale>
                                      <p:cBhvr>
                                        <p:cTn id="36" dur="124" decel="50000">
                                          <p:stCondLst>
                                            <p:cond delay="1251"/>
                                          </p:stCondLst>
                                        </p:cTn>
                                        <p:tgtEl>
                                          <p:spTgt spid="22"/>
                                        </p:tgtEl>
                                      </p:cBhvr>
                                      <p:to x="100000" y="100000"/>
                                    </p:animScale>
                                    <p:animScale>
                                      <p:cBhvr>
                                        <p:cTn id="37" dur="20">
                                          <p:stCondLst>
                                            <p:cond delay="1356"/>
                                          </p:stCondLst>
                                        </p:cTn>
                                        <p:tgtEl>
                                          <p:spTgt spid="22"/>
                                        </p:tgtEl>
                                      </p:cBhvr>
                                      <p:to x="100000" y="95000"/>
                                    </p:animScale>
                                    <p:animScale>
                                      <p:cBhvr>
                                        <p:cTn id="38" dur="124" decel="50000">
                                          <p:stCondLst>
                                            <p:cond delay="1376"/>
                                          </p:stCondLst>
                                        </p:cTn>
                                        <p:tgtEl>
                                          <p:spTgt spid="22"/>
                                        </p:tgtEl>
                                      </p:cBhvr>
                                      <p:to x="100000" y="100000"/>
                                    </p:animScale>
                                  </p:childTnLst>
                                </p:cTn>
                              </p:par>
                              <p:par>
                                <p:cTn id="39" presetID="26" presetClass="entr" presetSubtype="0" fill="hold" grpId="0" nodeType="withEffect">
                                  <p:stCondLst>
                                    <p:cond delay="500"/>
                                  </p:stCondLst>
                                  <p:childTnLst>
                                    <p:set>
                                      <p:cBhvr>
                                        <p:cTn id="40" dur="1" fill="hold">
                                          <p:stCondLst>
                                            <p:cond delay="0"/>
                                          </p:stCondLst>
                                        </p:cTn>
                                        <p:tgtEl>
                                          <p:spTgt spid="23"/>
                                        </p:tgtEl>
                                        <p:attrNameLst>
                                          <p:attrName>style.visibility</p:attrName>
                                        </p:attrNameLst>
                                      </p:cBhvr>
                                      <p:to>
                                        <p:strVal val="visible"/>
                                      </p:to>
                                    </p:set>
                                    <p:animEffect transition="in" filter="wipe(down)">
                                      <p:cBhvr>
                                        <p:cTn id="41" dur="435">
                                          <p:stCondLst>
                                            <p:cond delay="0"/>
                                          </p:stCondLst>
                                        </p:cTn>
                                        <p:tgtEl>
                                          <p:spTgt spid="23"/>
                                        </p:tgtEl>
                                      </p:cBhvr>
                                    </p:animEffect>
                                    <p:anim calcmode="lin" valueType="num">
                                      <p:cBhvr>
                                        <p:cTn id="42" dur="1367"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43" dur="498"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44" dur="498" tmFilter="0, 0; 0.125,0.2665; 0.25,0.4; 0.375,0.465; 0.5,0.5;  0.625,0.535; 0.75,0.6; 0.875,0.7335; 1,1">
                                          <p:stCondLst>
                                            <p:cond delay="498"/>
                                          </p:stCondLst>
                                        </p:cTn>
                                        <p:tgtEl>
                                          <p:spTgt spid="23"/>
                                        </p:tgtEl>
                                        <p:attrNameLst>
                                          <p:attrName>ppt_y</p:attrName>
                                        </p:attrNameLst>
                                      </p:cBhvr>
                                      <p:tavLst>
                                        <p:tav tm="0" fmla="#ppt_y-sin(pi*$)/9">
                                          <p:val>
                                            <p:fltVal val="0"/>
                                          </p:val>
                                        </p:tav>
                                        <p:tav tm="100000">
                                          <p:val>
                                            <p:fltVal val="1"/>
                                          </p:val>
                                        </p:tav>
                                      </p:tavLst>
                                    </p:anim>
                                    <p:anim calcmode="lin" valueType="num">
                                      <p:cBhvr>
                                        <p:cTn id="45" dur="249" tmFilter="0, 0; 0.125,0.2665; 0.25,0.4; 0.375,0.465; 0.5,0.5;  0.625,0.535; 0.75,0.6; 0.875,0.7335; 1,1">
                                          <p:stCondLst>
                                            <p:cond delay="993"/>
                                          </p:stCondLst>
                                        </p:cTn>
                                        <p:tgtEl>
                                          <p:spTgt spid="23"/>
                                        </p:tgtEl>
                                        <p:attrNameLst>
                                          <p:attrName>ppt_y</p:attrName>
                                        </p:attrNameLst>
                                      </p:cBhvr>
                                      <p:tavLst>
                                        <p:tav tm="0" fmla="#ppt_y-sin(pi*$)/27">
                                          <p:val>
                                            <p:fltVal val="0"/>
                                          </p:val>
                                        </p:tav>
                                        <p:tav tm="100000">
                                          <p:val>
                                            <p:fltVal val="1"/>
                                          </p:val>
                                        </p:tav>
                                      </p:tavLst>
                                    </p:anim>
                                    <p:anim calcmode="lin" valueType="num">
                                      <p:cBhvr>
                                        <p:cTn id="46" dur="123" tmFilter="0, 0; 0.125,0.2665; 0.25,0.4; 0.375,0.465; 0.5,0.5;  0.625,0.535; 0.75,0.6; 0.875,0.7335; 1,1">
                                          <p:stCondLst>
                                            <p:cond delay="1242"/>
                                          </p:stCondLst>
                                        </p:cTn>
                                        <p:tgtEl>
                                          <p:spTgt spid="23"/>
                                        </p:tgtEl>
                                        <p:attrNameLst>
                                          <p:attrName>ppt_y</p:attrName>
                                        </p:attrNameLst>
                                      </p:cBhvr>
                                      <p:tavLst>
                                        <p:tav tm="0" fmla="#ppt_y-sin(pi*$)/81">
                                          <p:val>
                                            <p:fltVal val="0"/>
                                          </p:val>
                                        </p:tav>
                                        <p:tav tm="100000">
                                          <p:val>
                                            <p:fltVal val="1"/>
                                          </p:val>
                                        </p:tav>
                                      </p:tavLst>
                                    </p:anim>
                                    <p:animScale>
                                      <p:cBhvr>
                                        <p:cTn id="47" dur="20">
                                          <p:stCondLst>
                                            <p:cond delay="487"/>
                                          </p:stCondLst>
                                        </p:cTn>
                                        <p:tgtEl>
                                          <p:spTgt spid="23"/>
                                        </p:tgtEl>
                                      </p:cBhvr>
                                      <p:to x="100000" y="60000"/>
                                    </p:animScale>
                                    <p:animScale>
                                      <p:cBhvr>
                                        <p:cTn id="48" dur="124" decel="50000">
                                          <p:stCondLst>
                                            <p:cond delay="507"/>
                                          </p:stCondLst>
                                        </p:cTn>
                                        <p:tgtEl>
                                          <p:spTgt spid="23"/>
                                        </p:tgtEl>
                                      </p:cBhvr>
                                      <p:to x="100000" y="100000"/>
                                    </p:animScale>
                                    <p:animScale>
                                      <p:cBhvr>
                                        <p:cTn id="49" dur="20">
                                          <p:stCondLst>
                                            <p:cond delay="984"/>
                                          </p:stCondLst>
                                        </p:cTn>
                                        <p:tgtEl>
                                          <p:spTgt spid="23"/>
                                        </p:tgtEl>
                                      </p:cBhvr>
                                      <p:to x="100000" y="80000"/>
                                    </p:animScale>
                                    <p:animScale>
                                      <p:cBhvr>
                                        <p:cTn id="50" dur="124" decel="50000">
                                          <p:stCondLst>
                                            <p:cond delay="1004"/>
                                          </p:stCondLst>
                                        </p:cTn>
                                        <p:tgtEl>
                                          <p:spTgt spid="23"/>
                                        </p:tgtEl>
                                      </p:cBhvr>
                                      <p:to x="100000" y="100000"/>
                                    </p:animScale>
                                    <p:animScale>
                                      <p:cBhvr>
                                        <p:cTn id="51" dur="20">
                                          <p:stCondLst>
                                            <p:cond delay="1231"/>
                                          </p:stCondLst>
                                        </p:cTn>
                                        <p:tgtEl>
                                          <p:spTgt spid="23"/>
                                        </p:tgtEl>
                                      </p:cBhvr>
                                      <p:to x="100000" y="90000"/>
                                    </p:animScale>
                                    <p:animScale>
                                      <p:cBhvr>
                                        <p:cTn id="52" dur="124" decel="50000">
                                          <p:stCondLst>
                                            <p:cond delay="1251"/>
                                          </p:stCondLst>
                                        </p:cTn>
                                        <p:tgtEl>
                                          <p:spTgt spid="23"/>
                                        </p:tgtEl>
                                      </p:cBhvr>
                                      <p:to x="100000" y="100000"/>
                                    </p:animScale>
                                    <p:animScale>
                                      <p:cBhvr>
                                        <p:cTn id="53" dur="20">
                                          <p:stCondLst>
                                            <p:cond delay="1356"/>
                                          </p:stCondLst>
                                        </p:cTn>
                                        <p:tgtEl>
                                          <p:spTgt spid="23"/>
                                        </p:tgtEl>
                                      </p:cBhvr>
                                      <p:to x="100000" y="95000"/>
                                    </p:animScale>
                                    <p:animScale>
                                      <p:cBhvr>
                                        <p:cTn id="54" dur="124" decel="50000">
                                          <p:stCondLst>
                                            <p:cond delay="1376"/>
                                          </p:stCondLst>
                                        </p:cTn>
                                        <p:tgtEl>
                                          <p:spTgt spid="23"/>
                                        </p:tgtEl>
                                      </p:cBhvr>
                                      <p:to x="100000" y="100000"/>
                                    </p:animScale>
                                  </p:childTnLst>
                                </p:cTn>
                              </p:par>
                            </p:childTnLst>
                          </p:cTn>
                        </p:par>
                        <p:par>
                          <p:cTn id="55" fill="hold">
                            <p:stCondLst>
                              <p:cond delay="4060"/>
                            </p:stCondLst>
                            <p:childTnLst>
                              <p:par>
                                <p:cTn id="56" presetID="31" presetClass="entr" presetSubtype="0"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p:cTn id="58" dur="500" fill="hold"/>
                                        <p:tgtEl>
                                          <p:spTgt spid="28"/>
                                        </p:tgtEl>
                                        <p:attrNameLst>
                                          <p:attrName>ppt_w</p:attrName>
                                        </p:attrNameLst>
                                      </p:cBhvr>
                                      <p:tavLst>
                                        <p:tav tm="0">
                                          <p:val>
                                            <p:fltVal val="0"/>
                                          </p:val>
                                        </p:tav>
                                        <p:tav tm="100000">
                                          <p:val>
                                            <p:strVal val="#ppt_w"/>
                                          </p:val>
                                        </p:tav>
                                      </p:tavLst>
                                    </p:anim>
                                    <p:anim calcmode="lin" valueType="num">
                                      <p:cBhvr>
                                        <p:cTn id="59" dur="500" fill="hold"/>
                                        <p:tgtEl>
                                          <p:spTgt spid="28"/>
                                        </p:tgtEl>
                                        <p:attrNameLst>
                                          <p:attrName>ppt_h</p:attrName>
                                        </p:attrNameLst>
                                      </p:cBhvr>
                                      <p:tavLst>
                                        <p:tav tm="0">
                                          <p:val>
                                            <p:fltVal val="0"/>
                                          </p:val>
                                        </p:tav>
                                        <p:tav tm="100000">
                                          <p:val>
                                            <p:strVal val="#ppt_h"/>
                                          </p:val>
                                        </p:tav>
                                      </p:tavLst>
                                    </p:anim>
                                    <p:anim calcmode="lin" valueType="num">
                                      <p:cBhvr>
                                        <p:cTn id="60" dur="500" fill="hold"/>
                                        <p:tgtEl>
                                          <p:spTgt spid="28"/>
                                        </p:tgtEl>
                                        <p:attrNameLst>
                                          <p:attrName>style.rotation</p:attrName>
                                        </p:attrNameLst>
                                      </p:cBhvr>
                                      <p:tavLst>
                                        <p:tav tm="0">
                                          <p:val>
                                            <p:fltVal val="90"/>
                                          </p:val>
                                        </p:tav>
                                        <p:tav tm="100000">
                                          <p:val>
                                            <p:fltVal val="0"/>
                                          </p:val>
                                        </p:tav>
                                      </p:tavLst>
                                    </p:anim>
                                    <p:animEffect transition="in" filter="fade">
                                      <p:cBhvr>
                                        <p:cTn id="61" dur="500"/>
                                        <p:tgtEl>
                                          <p:spTgt spid="28"/>
                                        </p:tgtEl>
                                      </p:cBhvr>
                                    </p:animEffect>
                                  </p:childTnLst>
                                </p:cTn>
                              </p:par>
                              <p:par>
                                <p:cTn id="62" presetID="31" presetClass="entr" presetSubtype="0"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p:cTn id="64" dur="500" fill="hold"/>
                                        <p:tgtEl>
                                          <p:spTgt spid="29"/>
                                        </p:tgtEl>
                                        <p:attrNameLst>
                                          <p:attrName>ppt_w</p:attrName>
                                        </p:attrNameLst>
                                      </p:cBhvr>
                                      <p:tavLst>
                                        <p:tav tm="0">
                                          <p:val>
                                            <p:fltVal val="0"/>
                                          </p:val>
                                        </p:tav>
                                        <p:tav tm="100000">
                                          <p:val>
                                            <p:strVal val="#ppt_w"/>
                                          </p:val>
                                        </p:tav>
                                      </p:tavLst>
                                    </p:anim>
                                    <p:anim calcmode="lin" valueType="num">
                                      <p:cBhvr>
                                        <p:cTn id="65" dur="500" fill="hold"/>
                                        <p:tgtEl>
                                          <p:spTgt spid="29"/>
                                        </p:tgtEl>
                                        <p:attrNameLst>
                                          <p:attrName>ppt_h</p:attrName>
                                        </p:attrNameLst>
                                      </p:cBhvr>
                                      <p:tavLst>
                                        <p:tav tm="0">
                                          <p:val>
                                            <p:fltVal val="0"/>
                                          </p:val>
                                        </p:tav>
                                        <p:tav tm="100000">
                                          <p:val>
                                            <p:strVal val="#ppt_h"/>
                                          </p:val>
                                        </p:tav>
                                      </p:tavLst>
                                    </p:anim>
                                    <p:anim calcmode="lin" valueType="num">
                                      <p:cBhvr>
                                        <p:cTn id="66" dur="500" fill="hold"/>
                                        <p:tgtEl>
                                          <p:spTgt spid="29"/>
                                        </p:tgtEl>
                                        <p:attrNameLst>
                                          <p:attrName>style.rotation</p:attrName>
                                        </p:attrNameLst>
                                      </p:cBhvr>
                                      <p:tavLst>
                                        <p:tav tm="0">
                                          <p:val>
                                            <p:fltVal val="90"/>
                                          </p:val>
                                        </p:tav>
                                        <p:tav tm="100000">
                                          <p:val>
                                            <p:fltVal val="0"/>
                                          </p:val>
                                        </p:tav>
                                      </p:tavLst>
                                    </p:anim>
                                    <p:animEffect transition="in" filter="fade">
                                      <p:cBhvr>
                                        <p:cTn id="67" dur="500"/>
                                        <p:tgtEl>
                                          <p:spTgt spid="29"/>
                                        </p:tgtEl>
                                      </p:cBhvr>
                                    </p:animEffect>
                                  </p:childTnLst>
                                </p:cTn>
                              </p:par>
                            </p:childTnLst>
                          </p:cTn>
                        </p:par>
                        <p:par>
                          <p:cTn id="68" fill="hold">
                            <p:stCondLst>
                              <p:cond delay="4560"/>
                            </p:stCondLst>
                            <p:childTnLst>
                              <p:par>
                                <p:cTn id="69" presetID="52" presetClass="entr" presetSubtype="0"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Scale>
                                      <p:cBhvr>
                                        <p:cTn id="71"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2" dur="1000" decel="50000" fill="hold">
                                          <p:stCondLst>
                                            <p:cond delay="0"/>
                                          </p:stCondLst>
                                        </p:cTn>
                                        <p:tgtEl>
                                          <p:spTgt spid="24"/>
                                        </p:tgtEl>
                                        <p:attrNameLst>
                                          <p:attrName>ppt_x</p:attrName>
                                          <p:attrName>ppt_y</p:attrName>
                                        </p:attrNameLst>
                                      </p:cBhvr>
                                    </p:animMotion>
                                    <p:animEffect transition="in" filter="fade">
                                      <p:cBhvr>
                                        <p:cTn id="73" dur="1000"/>
                                        <p:tgtEl>
                                          <p:spTgt spid="24"/>
                                        </p:tgtEl>
                                      </p:cBhvr>
                                    </p:animEffect>
                                  </p:childTnLst>
                                </p:cTn>
                              </p:par>
                              <p:par>
                                <p:cTn id="74" presetID="52" presetClass="entr" presetSubtype="0" fill="hold" grpId="0" nodeType="withEffect">
                                  <p:stCondLst>
                                    <p:cond delay="0"/>
                                  </p:stCondLst>
                                  <p:childTnLst>
                                    <p:set>
                                      <p:cBhvr>
                                        <p:cTn id="75" dur="1" fill="hold">
                                          <p:stCondLst>
                                            <p:cond delay="0"/>
                                          </p:stCondLst>
                                        </p:cTn>
                                        <p:tgtEl>
                                          <p:spTgt spid="26"/>
                                        </p:tgtEl>
                                        <p:attrNameLst>
                                          <p:attrName>style.visibility</p:attrName>
                                        </p:attrNameLst>
                                      </p:cBhvr>
                                      <p:to>
                                        <p:strVal val="visible"/>
                                      </p:to>
                                    </p:set>
                                    <p:animScale>
                                      <p:cBhvr>
                                        <p:cTn id="76"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7" dur="1000" decel="50000" fill="hold">
                                          <p:stCondLst>
                                            <p:cond delay="0"/>
                                          </p:stCondLst>
                                        </p:cTn>
                                        <p:tgtEl>
                                          <p:spTgt spid="26"/>
                                        </p:tgtEl>
                                        <p:attrNameLst>
                                          <p:attrName>ppt_x</p:attrName>
                                          <p:attrName>ppt_y</p:attrName>
                                        </p:attrNameLst>
                                      </p:cBhvr>
                                    </p:animMotion>
                                    <p:animEffect transition="in" filter="fade">
                                      <p:cBhvr>
                                        <p:cTn id="78" dur="1000"/>
                                        <p:tgtEl>
                                          <p:spTgt spid="26"/>
                                        </p:tgtEl>
                                      </p:cBhvr>
                                    </p:animEffect>
                                  </p:childTnLst>
                                </p:cTn>
                              </p:par>
                            </p:childTnLst>
                          </p:cTn>
                        </p:par>
                        <p:par>
                          <p:cTn id="79" fill="hold">
                            <p:stCondLst>
                              <p:cond delay="5560"/>
                            </p:stCondLst>
                            <p:childTnLst>
                              <p:par>
                                <p:cTn id="80" presetID="22" presetClass="entr" presetSubtype="2" fill="hold" grpId="0" nodeType="after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right)">
                                      <p:cBhvr>
                                        <p:cTn id="82" dur="500"/>
                                        <p:tgtEl>
                                          <p:spTgt spid="32"/>
                                        </p:tgtEl>
                                      </p:cBhvr>
                                    </p:animEffect>
                                  </p:childTnLst>
                                </p:cTn>
                              </p:par>
                            </p:childTnLst>
                          </p:cTn>
                        </p:par>
                        <p:par>
                          <p:cTn id="83" fill="hold">
                            <p:stCondLst>
                              <p:cond delay="6060"/>
                            </p:stCondLst>
                            <p:childTnLst>
                              <p:par>
                                <p:cTn id="84" presetID="31" presetClass="entr" presetSubtype="0" fill="hold" grpId="0" nodeType="afterEffect">
                                  <p:stCondLst>
                                    <p:cond delay="0"/>
                                  </p:stCondLst>
                                  <p:childTnLst>
                                    <p:set>
                                      <p:cBhvr>
                                        <p:cTn id="85" dur="1" fill="hold">
                                          <p:stCondLst>
                                            <p:cond delay="0"/>
                                          </p:stCondLst>
                                        </p:cTn>
                                        <p:tgtEl>
                                          <p:spTgt spid="30"/>
                                        </p:tgtEl>
                                        <p:attrNameLst>
                                          <p:attrName>style.visibility</p:attrName>
                                        </p:attrNameLst>
                                      </p:cBhvr>
                                      <p:to>
                                        <p:strVal val="visible"/>
                                      </p:to>
                                    </p:set>
                                    <p:anim calcmode="lin" valueType="num">
                                      <p:cBhvr>
                                        <p:cTn id="86" dur="500" fill="hold"/>
                                        <p:tgtEl>
                                          <p:spTgt spid="30"/>
                                        </p:tgtEl>
                                        <p:attrNameLst>
                                          <p:attrName>ppt_w</p:attrName>
                                        </p:attrNameLst>
                                      </p:cBhvr>
                                      <p:tavLst>
                                        <p:tav tm="0">
                                          <p:val>
                                            <p:fltVal val="0"/>
                                          </p:val>
                                        </p:tav>
                                        <p:tav tm="100000">
                                          <p:val>
                                            <p:strVal val="#ppt_w"/>
                                          </p:val>
                                        </p:tav>
                                      </p:tavLst>
                                    </p:anim>
                                    <p:anim calcmode="lin" valueType="num">
                                      <p:cBhvr>
                                        <p:cTn id="87" dur="500" fill="hold"/>
                                        <p:tgtEl>
                                          <p:spTgt spid="30"/>
                                        </p:tgtEl>
                                        <p:attrNameLst>
                                          <p:attrName>ppt_h</p:attrName>
                                        </p:attrNameLst>
                                      </p:cBhvr>
                                      <p:tavLst>
                                        <p:tav tm="0">
                                          <p:val>
                                            <p:fltVal val="0"/>
                                          </p:val>
                                        </p:tav>
                                        <p:tav tm="100000">
                                          <p:val>
                                            <p:strVal val="#ppt_h"/>
                                          </p:val>
                                        </p:tav>
                                      </p:tavLst>
                                    </p:anim>
                                    <p:anim calcmode="lin" valueType="num">
                                      <p:cBhvr>
                                        <p:cTn id="88" dur="500" fill="hold"/>
                                        <p:tgtEl>
                                          <p:spTgt spid="30"/>
                                        </p:tgtEl>
                                        <p:attrNameLst>
                                          <p:attrName>style.rotation</p:attrName>
                                        </p:attrNameLst>
                                      </p:cBhvr>
                                      <p:tavLst>
                                        <p:tav tm="0">
                                          <p:val>
                                            <p:fltVal val="90"/>
                                          </p:val>
                                        </p:tav>
                                        <p:tav tm="100000">
                                          <p:val>
                                            <p:fltVal val="0"/>
                                          </p:val>
                                        </p:tav>
                                      </p:tavLst>
                                    </p:anim>
                                    <p:animEffect transition="in" filter="fade">
                                      <p:cBhvr>
                                        <p:cTn id="89" dur="500"/>
                                        <p:tgtEl>
                                          <p:spTgt spid="30"/>
                                        </p:tgtEl>
                                      </p:cBhvr>
                                    </p:animEffect>
                                  </p:childTnLst>
                                </p:cTn>
                              </p:par>
                              <p:par>
                                <p:cTn id="90" presetID="31"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 calcmode="lin" valueType="num">
                                      <p:cBhvr>
                                        <p:cTn id="92" dur="500" fill="hold"/>
                                        <p:tgtEl>
                                          <p:spTgt spid="31"/>
                                        </p:tgtEl>
                                        <p:attrNameLst>
                                          <p:attrName>ppt_w</p:attrName>
                                        </p:attrNameLst>
                                      </p:cBhvr>
                                      <p:tavLst>
                                        <p:tav tm="0">
                                          <p:val>
                                            <p:fltVal val="0"/>
                                          </p:val>
                                        </p:tav>
                                        <p:tav tm="100000">
                                          <p:val>
                                            <p:strVal val="#ppt_w"/>
                                          </p:val>
                                        </p:tav>
                                      </p:tavLst>
                                    </p:anim>
                                    <p:anim calcmode="lin" valueType="num">
                                      <p:cBhvr>
                                        <p:cTn id="93" dur="500" fill="hold"/>
                                        <p:tgtEl>
                                          <p:spTgt spid="31"/>
                                        </p:tgtEl>
                                        <p:attrNameLst>
                                          <p:attrName>ppt_h</p:attrName>
                                        </p:attrNameLst>
                                      </p:cBhvr>
                                      <p:tavLst>
                                        <p:tav tm="0">
                                          <p:val>
                                            <p:fltVal val="0"/>
                                          </p:val>
                                        </p:tav>
                                        <p:tav tm="100000">
                                          <p:val>
                                            <p:strVal val="#ppt_h"/>
                                          </p:val>
                                        </p:tav>
                                      </p:tavLst>
                                    </p:anim>
                                    <p:anim calcmode="lin" valueType="num">
                                      <p:cBhvr>
                                        <p:cTn id="94" dur="500" fill="hold"/>
                                        <p:tgtEl>
                                          <p:spTgt spid="31"/>
                                        </p:tgtEl>
                                        <p:attrNameLst>
                                          <p:attrName>style.rotation</p:attrName>
                                        </p:attrNameLst>
                                      </p:cBhvr>
                                      <p:tavLst>
                                        <p:tav tm="0">
                                          <p:val>
                                            <p:fltVal val="90"/>
                                          </p:val>
                                        </p:tav>
                                        <p:tav tm="100000">
                                          <p:val>
                                            <p:fltVal val="0"/>
                                          </p:val>
                                        </p:tav>
                                      </p:tavLst>
                                    </p:anim>
                                    <p:animEffect transition="in" filter="fade">
                                      <p:cBhvr>
                                        <p:cTn id="95" dur="500"/>
                                        <p:tgtEl>
                                          <p:spTgt spid="31"/>
                                        </p:tgtEl>
                                      </p:cBhvr>
                                    </p:animEffect>
                                  </p:childTnLst>
                                </p:cTn>
                              </p:par>
                            </p:childTnLst>
                          </p:cTn>
                        </p:par>
                        <p:par>
                          <p:cTn id="96" fill="hold">
                            <p:stCondLst>
                              <p:cond delay="6560"/>
                            </p:stCondLst>
                            <p:childTnLst>
                              <p:par>
                                <p:cTn id="97" presetID="52" presetClass="entr" presetSubtype="0" fill="hold" grpId="0" nodeType="afterEffect">
                                  <p:stCondLst>
                                    <p:cond delay="0"/>
                                  </p:stCondLst>
                                  <p:childTnLst>
                                    <p:set>
                                      <p:cBhvr>
                                        <p:cTn id="98" dur="1" fill="hold">
                                          <p:stCondLst>
                                            <p:cond delay="0"/>
                                          </p:stCondLst>
                                        </p:cTn>
                                        <p:tgtEl>
                                          <p:spTgt spid="25"/>
                                        </p:tgtEl>
                                        <p:attrNameLst>
                                          <p:attrName>style.visibility</p:attrName>
                                        </p:attrNameLst>
                                      </p:cBhvr>
                                      <p:to>
                                        <p:strVal val="visible"/>
                                      </p:to>
                                    </p:set>
                                    <p:animScale>
                                      <p:cBhvr>
                                        <p:cTn id="99"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0" dur="1000" decel="50000" fill="hold">
                                          <p:stCondLst>
                                            <p:cond delay="0"/>
                                          </p:stCondLst>
                                        </p:cTn>
                                        <p:tgtEl>
                                          <p:spTgt spid="25"/>
                                        </p:tgtEl>
                                        <p:attrNameLst>
                                          <p:attrName>ppt_x</p:attrName>
                                          <p:attrName>ppt_y</p:attrName>
                                        </p:attrNameLst>
                                      </p:cBhvr>
                                    </p:animMotion>
                                    <p:animEffect transition="in" filter="fade">
                                      <p:cBhvr>
                                        <p:cTn id="101" dur="1000"/>
                                        <p:tgtEl>
                                          <p:spTgt spid="25"/>
                                        </p:tgtEl>
                                      </p:cBhvr>
                                    </p:animEffect>
                                  </p:childTnLst>
                                </p:cTn>
                              </p:par>
                              <p:par>
                                <p:cTn id="102" presetID="52" presetClass="entr" presetSubtype="0" fill="hold" grpId="0" nodeType="withEffect">
                                  <p:stCondLst>
                                    <p:cond delay="0"/>
                                  </p:stCondLst>
                                  <p:childTnLst>
                                    <p:set>
                                      <p:cBhvr>
                                        <p:cTn id="103" dur="1" fill="hold">
                                          <p:stCondLst>
                                            <p:cond delay="0"/>
                                          </p:stCondLst>
                                        </p:cTn>
                                        <p:tgtEl>
                                          <p:spTgt spid="27"/>
                                        </p:tgtEl>
                                        <p:attrNameLst>
                                          <p:attrName>style.visibility</p:attrName>
                                        </p:attrNameLst>
                                      </p:cBhvr>
                                      <p:to>
                                        <p:strVal val="visible"/>
                                      </p:to>
                                    </p:set>
                                    <p:animScale>
                                      <p:cBhvr>
                                        <p:cTn id="104"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5" dur="1000" decel="50000" fill="hold">
                                          <p:stCondLst>
                                            <p:cond delay="0"/>
                                          </p:stCondLst>
                                        </p:cTn>
                                        <p:tgtEl>
                                          <p:spTgt spid="27"/>
                                        </p:tgtEl>
                                        <p:attrNameLst>
                                          <p:attrName>ppt_x</p:attrName>
                                          <p:attrName>ppt_y</p:attrName>
                                        </p:attrNameLst>
                                      </p:cBhvr>
                                    </p:animMotion>
                                    <p:animEffect transition="in" filter="fade">
                                      <p:cBhvr>
                                        <p:cTn id="106" dur="1000"/>
                                        <p:tgtEl>
                                          <p:spTgt spid="27"/>
                                        </p:tgtEl>
                                      </p:cBhvr>
                                    </p:animEffect>
                                  </p:childTnLst>
                                </p:cTn>
                              </p:par>
                            </p:childTnLst>
                          </p:cTn>
                        </p:par>
                        <p:par>
                          <p:cTn id="107" fill="hold">
                            <p:stCondLst>
                              <p:cond delay="7560"/>
                            </p:stCondLst>
                            <p:childTnLst>
                              <p:par>
                                <p:cTn id="108" presetID="22" presetClass="entr" presetSubtype="2" fill="hold" grpId="0" nodeType="after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wipe(right)">
                                      <p:cBhvr>
                                        <p:cTn id="1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3" grpId="1" animBg="1"/>
      <p:bldP spid="77" grpId="0"/>
      <p:bldP spid="4" grpId="0" animBg="1"/>
      <p:bldP spid="22" grpId="0" animBg="1"/>
      <p:bldP spid="23" grpId="0" animBg="1"/>
      <p:bldP spid="24" grpId="0" animBg="1"/>
      <p:bldP spid="25" grpId="0" animBg="1"/>
      <p:bldP spid="26" grpId="0"/>
      <p:bldP spid="27" grpId="0"/>
      <p:bldP spid="28" grpId="0"/>
      <p:bldP spid="29" grpId="0"/>
      <p:bldP spid="30" grpId="0"/>
      <p:bldP spid="31" grpId="0"/>
      <p:bldP spid="32" grpId="0"/>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77" name="TextBox 76"/>
          <p:cNvSpPr txBox="1"/>
          <p:nvPr/>
        </p:nvSpPr>
        <p:spPr>
          <a:xfrm>
            <a:off x="477741" y="159023"/>
            <a:ext cx="2339102" cy="461665"/>
          </a:xfrm>
          <a:prstGeom prst="rect">
            <a:avLst/>
          </a:prstGeom>
          <a:noFill/>
        </p:spPr>
        <p:txBody>
          <a:bodyPr wrap="none" rtlCol="0">
            <a:spAutoFit/>
          </a:bodyPr>
          <a:lstStyle/>
          <a:p>
            <a:r>
              <a:rPr lang="zh-CN" altLang="en-US" sz="2400" dirty="0">
                <a:solidFill>
                  <a:srgbClr val="4D4D4D"/>
                </a:solidFill>
                <a:latin typeface="微软雅黑"/>
                <a:ea typeface="微软雅黑"/>
              </a:rPr>
              <a:t>执力行有待加强</a:t>
            </a:r>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7" name="等腰三角形 2"/>
          <p:cNvSpPr/>
          <p:nvPr/>
        </p:nvSpPr>
        <p:spPr bwMode="auto">
          <a:xfrm rot="3036074">
            <a:off x="1049417" y="1351030"/>
            <a:ext cx="1152128" cy="1333073"/>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tx1"/>
          </a:solidFill>
          <a:ln>
            <a:noFill/>
          </a:ln>
          <a:extLst/>
        </p:spPr>
        <p:txBody>
          <a:bodyPr wrap="none" anchor="ctr"/>
          <a:lstStyle/>
          <a:p>
            <a:pPr algn="ctr"/>
            <a:endParaRPr lang="zh-CN" altLang="en-US" sz="2000" kern="0">
              <a:solidFill>
                <a:srgbClr val="FFFFFF"/>
              </a:solidFill>
              <a:latin typeface="微软雅黑" pitchFamily="34" charset="-122"/>
              <a:ea typeface="微软雅黑" pitchFamily="34" charset="-122"/>
            </a:endParaRPr>
          </a:p>
        </p:txBody>
      </p:sp>
      <p:sp>
        <p:nvSpPr>
          <p:cNvPr id="8" name="TextBox 7"/>
          <p:cNvSpPr txBox="1"/>
          <p:nvPr/>
        </p:nvSpPr>
        <p:spPr>
          <a:xfrm>
            <a:off x="1237663" y="1869626"/>
            <a:ext cx="697627" cy="400110"/>
          </a:xfrm>
          <a:prstGeom prst="rect">
            <a:avLst/>
          </a:prstGeom>
          <a:solidFill>
            <a:schemeClr val="tx1"/>
          </a:solidFill>
          <a:ln>
            <a:noFill/>
          </a:ln>
        </p:spPr>
        <p:txBody>
          <a:bodyPr wrap="none" anchor="ctr"/>
          <a:lstStyle>
            <a:defPPr>
              <a:defRPr lang="zh-CN"/>
            </a:defPPr>
            <a:lvl1pPr algn="ctr">
              <a:defRPr sz="2000" kern="0">
                <a:solidFill>
                  <a:srgbClr val="FFFFFF"/>
                </a:solidFill>
                <a:latin typeface="微软雅黑" pitchFamily="34" charset="-122"/>
                <a:ea typeface="微软雅黑" pitchFamily="34" charset="-122"/>
              </a:defRPr>
            </a:lvl1pPr>
          </a:lstStyle>
          <a:p>
            <a:r>
              <a:rPr lang="zh-CN" altLang="en-US" dirty="0" smtClean="0"/>
              <a:t>问题一：</a:t>
            </a:r>
            <a:endParaRPr lang="en-US" altLang="zh-CN" dirty="0" smtClean="0"/>
          </a:p>
          <a:p>
            <a:r>
              <a:rPr lang="zh-CN" altLang="en-US" dirty="0" smtClean="0"/>
              <a:t>不想做</a:t>
            </a:r>
            <a:endParaRPr lang="zh-CN" altLang="en-US" dirty="0"/>
          </a:p>
        </p:txBody>
      </p:sp>
      <p:cxnSp>
        <p:nvCxnSpPr>
          <p:cNvPr id="9" name="直接连接符 8"/>
          <p:cNvCxnSpPr/>
          <p:nvPr/>
        </p:nvCxnSpPr>
        <p:spPr bwMode="auto">
          <a:xfrm>
            <a:off x="2329737" y="1405358"/>
            <a:ext cx="0" cy="129614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p:cNvSpPr txBox="1"/>
          <p:nvPr/>
        </p:nvSpPr>
        <p:spPr>
          <a:xfrm>
            <a:off x="2615909" y="1545403"/>
            <a:ext cx="5040560" cy="923330"/>
          </a:xfrm>
          <a:prstGeom prst="rect">
            <a:avLst/>
          </a:prstGeom>
          <a:noFill/>
        </p:spPr>
        <p:txBody>
          <a:bodyPr wrap="square" rtlCol="0">
            <a:spAutoFit/>
          </a:bodyPr>
          <a:lstStyle/>
          <a:p>
            <a:r>
              <a:rPr lang="zh-CN" altLang="en-US" dirty="0" smtClean="0">
                <a:solidFill>
                  <a:schemeClr val="tx2"/>
                </a:solidFill>
                <a:latin typeface="+mn-ea"/>
                <a:ea typeface="+mn-ea"/>
              </a:rPr>
              <a:t>这里输入您的文字内容</a:t>
            </a:r>
            <a:r>
              <a:rPr lang="zh-CN" altLang="en-US" dirty="0">
                <a:solidFill>
                  <a:schemeClr val="tx2"/>
                </a:solidFill>
                <a:latin typeface="+mn-ea"/>
                <a:ea typeface="+mn-ea"/>
              </a:rPr>
              <a:t>这里输入您的文字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a:t>
            </a:r>
            <a:endParaRPr lang="zh-CN" altLang="en-US" dirty="0">
              <a:solidFill>
                <a:schemeClr val="tx2"/>
              </a:solidFill>
              <a:latin typeface="+mn-ea"/>
              <a:ea typeface="+mn-ea"/>
            </a:endParaRPr>
          </a:p>
        </p:txBody>
      </p:sp>
      <p:sp>
        <p:nvSpPr>
          <p:cNvPr id="12" name="等腰三角形 2"/>
          <p:cNvSpPr/>
          <p:nvPr/>
        </p:nvSpPr>
        <p:spPr bwMode="auto">
          <a:xfrm rot="3036074">
            <a:off x="2059351" y="2947818"/>
            <a:ext cx="1152128" cy="1333073"/>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bg1"/>
          </a:solidFill>
          <a:ln>
            <a:noFill/>
          </a:ln>
          <a:extLst/>
        </p:spPr>
        <p:txBody>
          <a:bodyPr wrap="none" anchor="ctr"/>
          <a:lstStyle/>
          <a:p>
            <a:pPr algn="ctr"/>
            <a:endParaRPr lang="zh-CN" altLang="en-US" sz="2000" kern="0">
              <a:solidFill>
                <a:srgbClr val="FFFFFF"/>
              </a:solidFill>
              <a:latin typeface="微软雅黑" pitchFamily="34" charset="-122"/>
              <a:ea typeface="微软雅黑" pitchFamily="34" charset="-122"/>
            </a:endParaRPr>
          </a:p>
        </p:txBody>
      </p:sp>
      <p:sp>
        <p:nvSpPr>
          <p:cNvPr id="13" name="TextBox 12"/>
          <p:cNvSpPr txBox="1"/>
          <p:nvPr/>
        </p:nvSpPr>
        <p:spPr>
          <a:xfrm>
            <a:off x="2247597" y="3466414"/>
            <a:ext cx="697627" cy="400110"/>
          </a:xfrm>
          <a:prstGeom prst="rect">
            <a:avLst/>
          </a:prstGeom>
          <a:solidFill>
            <a:schemeClr val="bg1"/>
          </a:solidFill>
          <a:ln>
            <a:noFill/>
          </a:ln>
        </p:spPr>
        <p:txBody>
          <a:bodyPr wrap="none" anchor="ctr"/>
          <a:lstStyle>
            <a:defPPr>
              <a:defRPr lang="zh-CN"/>
            </a:defPPr>
            <a:lvl1pPr algn="ctr">
              <a:defRPr sz="2000" kern="0">
                <a:solidFill>
                  <a:srgbClr val="FFFFFF"/>
                </a:solidFill>
                <a:latin typeface="微软雅黑" pitchFamily="34" charset="-122"/>
                <a:ea typeface="微软雅黑" pitchFamily="34" charset="-122"/>
              </a:defRPr>
            </a:lvl1pPr>
          </a:lstStyle>
          <a:p>
            <a:r>
              <a:rPr lang="zh-CN" altLang="en-US" dirty="0" smtClean="0"/>
              <a:t>问题二：</a:t>
            </a:r>
            <a:endParaRPr lang="en-US" altLang="zh-CN" dirty="0" smtClean="0"/>
          </a:p>
          <a:p>
            <a:r>
              <a:rPr lang="zh-CN" altLang="en-US" dirty="0" smtClean="0"/>
              <a:t>不会做</a:t>
            </a:r>
            <a:endParaRPr lang="zh-CN" altLang="en-US" dirty="0"/>
          </a:p>
        </p:txBody>
      </p:sp>
      <p:cxnSp>
        <p:nvCxnSpPr>
          <p:cNvPr id="14" name="直接连接符 13"/>
          <p:cNvCxnSpPr/>
          <p:nvPr/>
        </p:nvCxnSpPr>
        <p:spPr bwMode="auto">
          <a:xfrm>
            <a:off x="3339671" y="3002146"/>
            <a:ext cx="0" cy="129614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3625843" y="3142191"/>
            <a:ext cx="4174642" cy="923330"/>
          </a:xfrm>
          <a:prstGeom prst="rect">
            <a:avLst/>
          </a:prstGeom>
          <a:noFill/>
        </p:spPr>
        <p:txBody>
          <a:bodyPr wrap="square" rtlCol="0">
            <a:spAutoFit/>
          </a:bodyPr>
          <a:lstStyle/>
          <a:p>
            <a:r>
              <a:rPr lang="zh-CN" altLang="en-US" dirty="0" smtClean="0">
                <a:solidFill>
                  <a:schemeClr val="tx2"/>
                </a:solidFill>
                <a:latin typeface="+mn-ea"/>
                <a:ea typeface="+mn-ea"/>
              </a:rPr>
              <a:t>这里输入您的文字内容</a:t>
            </a:r>
            <a:r>
              <a:rPr lang="zh-CN" altLang="en-US" dirty="0">
                <a:solidFill>
                  <a:schemeClr val="tx2"/>
                </a:solidFill>
                <a:latin typeface="+mn-ea"/>
                <a:ea typeface="+mn-ea"/>
              </a:rPr>
              <a:t>这里输入您的文字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a:t>
            </a:r>
            <a:endParaRPr lang="zh-CN" altLang="en-US" dirty="0">
              <a:solidFill>
                <a:schemeClr val="tx2"/>
              </a:solidFill>
              <a:latin typeface="+mn-ea"/>
              <a:ea typeface="+mn-ea"/>
            </a:endParaRPr>
          </a:p>
        </p:txBody>
      </p:sp>
      <p:sp>
        <p:nvSpPr>
          <p:cNvPr id="17" name="等腰三角形 2"/>
          <p:cNvSpPr/>
          <p:nvPr/>
        </p:nvSpPr>
        <p:spPr bwMode="auto">
          <a:xfrm rot="3036074">
            <a:off x="1345332" y="4744800"/>
            <a:ext cx="1152128" cy="1333073"/>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tx2"/>
          </a:solidFill>
          <a:ln>
            <a:noFill/>
          </a:ln>
          <a:extLst/>
        </p:spPr>
        <p:txBody>
          <a:bodyPr wrap="none" anchor="ctr"/>
          <a:lstStyle/>
          <a:p>
            <a:pPr algn="ctr"/>
            <a:endParaRPr lang="zh-CN" altLang="en-US" sz="2000" kern="0">
              <a:solidFill>
                <a:srgbClr val="FFFFFF"/>
              </a:solidFill>
              <a:latin typeface="微软雅黑" pitchFamily="34" charset="-122"/>
              <a:ea typeface="微软雅黑" pitchFamily="34" charset="-122"/>
            </a:endParaRPr>
          </a:p>
        </p:txBody>
      </p:sp>
      <p:sp>
        <p:nvSpPr>
          <p:cNvPr id="18" name="TextBox 17"/>
          <p:cNvSpPr txBox="1"/>
          <p:nvPr/>
        </p:nvSpPr>
        <p:spPr>
          <a:xfrm>
            <a:off x="1533578" y="5263396"/>
            <a:ext cx="697627" cy="400110"/>
          </a:xfrm>
          <a:prstGeom prst="rect">
            <a:avLst/>
          </a:prstGeom>
          <a:solidFill>
            <a:schemeClr val="tx2"/>
          </a:solidFill>
          <a:ln>
            <a:noFill/>
          </a:ln>
        </p:spPr>
        <p:txBody>
          <a:bodyPr wrap="none" anchor="ctr"/>
          <a:lstStyle>
            <a:defPPr>
              <a:defRPr lang="zh-CN"/>
            </a:defPPr>
            <a:lvl1pPr algn="ctr">
              <a:defRPr sz="2000" kern="0">
                <a:solidFill>
                  <a:srgbClr val="FFFFFF"/>
                </a:solidFill>
                <a:latin typeface="微软雅黑" pitchFamily="34" charset="-122"/>
                <a:ea typeface="微软雅黑" pitchFamily="34" charset="-122"/>
              </a:defRPr>
            </a:lvl1pPr>
          </a:lstStyle>
          <a:p>
            <a:r>
              <a:rPr lang="zh-CN" altLang="en-US" dirty="0" smtClean="0"/>
              <a:t>问题三：</a:t>
            </a:r>
            <a:endParaRPr lang="en-US" altLang="zh-CN" dirty="0" smtClean="0"/>
          </a:p>
          <a:p>
            <a:r>
              <a:rPr lang="zh-CN" altLang="en-US" dirty="0" smtClean="0"/>
              <a:t>做不好</a:t>
            </a:r>
            <a:endParaRPr lang="zh-CN" altLang="en-US" dirty="0"/>
          </a:p>
        </p:txBody>
      </p:sp>
      <p:cxnSp>
        <p:nvCxnSpPr>
          <p:cNvPr id="19" name="直接连接符 18"/>
          <p:cNvCxnSpPr/>
          <p:nvPr/>
        </p:nvCxnSpPr>
        <p:spPr bwMode="auto">
          <a:xfrm>
            <a:off x="2625652" y="4763265"/>
            <a:ext cx="0" cy="129614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p:cNvSpPr txBox="1"/>
          <p:nvPr/>
        </p:nvSpPr>
        <p:spPr>
          <a:xfrm>
            <a:off x="2911824" y="4949672"/>
            <a:ext cx="4672637" cy="923330"/>
          </a:xfrm>
          <a:prstGeom prst="rect">
            <a:avLst/>
          </a:prstGeom>
          <a:noFill/>
        </p:spPr>
        <p:txBody>
          <a:bodyPr wrap="square" rtlCol="0">
            <a:spAutoFit/>
          </a:bodyPr>
          <a:lstStyle/>
          <a:p>
            <a:r>
              <a:rPr lang="zh-CN" altLang="en-US" dirty="0" smtClean="0">
                <a:solidFill>
                  <a:schemeClr val="tx2"/>
                </a:solidFill>
                <a:latin typeface="+mn-ea"/>
                <a:ea typeface="+mn-ea"/>
              </a:rPr>
              <a:t>这里输入您的文字内容</a:t>
            </a:r>
            <a:r>
              <a:rPr lang="zh-CN" altLang="en-US" dirty="0">
                <a:solidFill>
                  <a:schemeClr val="tx2"/>
                </a:solidFill>
                <a:latin typeface="+mn-ea"/>
                <a:ea typeface="+mn-ea"/>
              </a:rPr>
              <a:t>这里输入您的文字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内容这里</a:t>
            </a:r>
            <a:r>
              <a:rPr lang="zh-CN" altLang="en-US" dirty="0">
                <a:solidFill>
                  <a:schemeClr val="tx2"/>
                </a:solidFill>
                <a:latin typeface="+mn-ea"/>
                <a:ea typeface="+mn-ea"/>
              </a:rPr>
              <a:t>输入您的文字</a:t>
            </a:r>
            <a:r>
              <a:rPr lang="zh-CN" altLang="en-US" dirty="0" smtClean="0">
                <a:solidFill>
                  <a:schemeClr val="tx2"/>
                </a:solidFill>
                <a:latin typeface="+mn-ea"/>
                <a:ea typeface="+mn-ea"/>
              </a:rPr>
              <a:t>内容</a:t>
            </a:r>
            <a:endParaRPr lang="zh-CN" altLang="en-US" dirty="0">
              <a:solidFill>
                <a:schemeClr val="tx2"/>
              </a:solidFill>
              <a:latin typeface="+mn-ea"/>
              <a:ea typeface="+mn-ea"/>
            </a:endParaRPr>
          </a:p>
        </p:txBody>
      </p:sp>
      <p:sp>
        <p:nvSpPr>
          <p:cNvPr id="16" name="Freeform 11"/>
          <p:cNvSpPr>
            <a:spLocks/>
          </p:cNvSpPr>
          <p:nvPr/>
        </p:nvSpPr>
        <p:spPr bwMode="auto">
          <a:xfrm>
            <a:off x="7856538" y="1012825"/>
            <a:ext cx="1831975" cy="2611438"/>
          </a:xfrm>
          <a:custGeom>
            <a:avLst/>
            <a:gdLst>
              <a:gd name="T0" fmla="*/ 2209 w 2293"/>
              <a:gd name="T1" fmla="*/ 0 h 3267"/>
              <a:gd name="T2" fmla="*/ 83 w 2293"/>
              <a:gd name="T3" fmla="*/ 0 h 3267"/>
              <a:gd name="T4" fmla="*/ 0 w 2293"/>
              <a:gd name="T5" fmla="*/ 83 h 3267"/>
              <a:gd name="T6" fmla="*/ 0 w 2293"/>
              <a:gd name="T7" fmla="*/ 3184 h 3267"/>
              <a:gd name="T8" fmla="*/ 83 w 2293"/>
              <a:gd name="T9" fmla="*/ 3267 h 3267"/>
              <a:gd name="T10" fmla="*/ 2209 w 2293"/>
              <a:gd name="T11" fmla="*/ 3267 h 3267"/>
              <a:gd name="T12" fmla="*/ 2293 w 2293"/>
              <a:gd name="T13" fmla="*/ 3184 h 3267"/>
              <a:gd name="T14" fmla="*/ 2293 w 2293"/>
              <a:gd name="T15" fmla="*/ 83 h 3267"/>
              <a:gd name="T16" fmla="*/ 2209 w 2293"/>
              <a:gd name="T17" fmla="*/ 0 h 3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3" h="3267">
                <a:moveTo>
                  <a:pt x="2209" y="0"/>
                </a:moveTo>
                <a:lnTo>
                  <a:pt x="83" y="0"/>
                </a:lnTo>
                <a:cubicBezTo>
                  <a:pt x="37" y="0"/>
                  <a:pt x="0" y="37"/>
                  <a:pt x="0" y="83"/>
                </a:cubicBezTo>
                <a:lnTo>
                  <a:pt x="0" y="3184"/>
                </a:lnTo>
                <a:cubicBezTo>
                  <a:pt x="0" y="3229"/>
                  <a:pt x="37" y="3267"/>
                  <a:pt x="83" y="3267"/>
                </a:cubicBezTo>
                <a:lnTo>
                  <a:pt x="2209" y="3267"/>
                </a:lnTo>
                <a:cubicBezTo>
                  <a:pt x="2255" y="3267"/>
                  <a:pt x="2293" y="3229"/>
                  <a:pt x="2293" y="3184"/>
                </a:cubicBezTo>
                <a:lnTo>
                  <a:pt x="2293" y="83"/>
                </a:lnTo>
                <a:cubicBezTo>
                  <a:pt x="2293" y="37"/>
                  <a:pt x="2255" y="0"/>
                  <a:pt x="2209" y="0"/>
                </a:cubicBezTo>
                <a:close/>
              </a:path>
            </a:pathLst>
          </a:custGeom>
          <a:blipFill>
            <a:blip r:embed="rId3" cstate="print"/>
            <a:stretch>
              <a:fillRect/>
            </a:stretch>
          </a:bli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p:cNvSpPr>
            <a:spLocks/>
          </p:cNvSpPr>
          <p:nvPr/>
        </p:nvSpPr>
        <p:spPr bwMode="auto">
          <a:xfrm>
            <a:off x="9793288" y="1012825"/>
            <a:ext cx="1830387" cy="2611438"/>
          </a:xfrm>
          <a:custGeom>
            <a:avLst/>
            <a:gdLst>
              <a:gd name="T0" fmla="*/ 2209 w 2292"/>
              <a:gd name="T1" fmla="*/ 0 h 3267"/>
              <a:gd name="T2" fmla="*/ 83 w 2292"/>
              <a:gd name="T3" fmla="*/ 0 h 3267"/>
              <a:gd name="T4" fmla="*/ 0 w 2292"/>
              <a:gd name="T5" fmla="*/ 83 h 3267"/>
              <a:gd name="T6" fmla="*/ 0 w 2292"/>
              <a:gd name="T7" fmla="*/ 3184 h 3267"/>
              <a:gd name="T8" fmla="*/ 83 w 2292"/>
              <a:gd name="T9" fmla="*/ 3267 h 3267"/>
              <a:gd name="T10" fmla="*/ 2209 w 2292"/>
              <a:gd name="T11" fmla="*/ 3267 h 3267"/>
              <a:gd name="T12" fmla="*/ 2292 w 2292"/>
              <a:gd name="T13" fmla="*/ 3184 h 3267"/>
              <a:gd name="T14" fmla="*/ 2292 w 2292"/>
              <a:gd name="T15" fmla="*/ 83 h 3267"/>
              <a:gd name="T16" fmla="*/ 2209 w 2292"/>
              <a:gd name="T17" fmla="*/ 0 h 3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2" h="3267">
                <a:moveTo>
                  <a:pt x="2209" y="0"/>
                </a:moveTo>
                <a:lnTo>
                  <a:pt x="83" y="0"/>
                </a:lnTo>
                <a:cubicBezTo>
                  <a:pt x="37" y="0"/>
                  <a:pt x="0" y="37"/>
                  <a:pt x="0" y="83"/>
                </a:cubicBezTo>
                <a:lnTo>
                  <a:pt x="0" y="3184"/>
                </a:lnTo>
                <a:cubicBezTo>
                  <a:pt x="0" y="3229"/>
                  <a:pt x="37" y="3267"/>
                  <a:pt x="83" y="3267"/>
                </a:cubicBezTo>
                <a:lnTo>
                  <a:pt x="2209" y="3267"/>
                </a:lnTo>
                <a:cubicBezTo>
                  <a:pt x="2255" y="3267"/>
                  <a:pt x="2292" y="3229"/>
                  <a:pt x="2292" y="3184"/>
                </a:cubicBezTo>
                <a:lnTo>
                  <a:pt x="2292" y="83"/>
                </a:lnTo>
                <a:cubicBezTo>
                  <a:pt x="2292" y="37"/>
                  <a:pt x="2255" y="0"/>
                  <a:pt x="2209" y="0"/>
                </a:cubicBezTo>
                <a:close/>
              </a:path>
            </a:pathLst>
          </a:custGeom>
          <a:blipFill>
            <a:blip r:embed="rId4" cstate="print"/>
            <a:stretch>
              <a:fillRect/>
            </a:stretch>
          </a:bli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3"/>
          <p:cNvSpPr>
            <a:spLocks/>
          </p:cNvSpPr>
          <p:nvPr/>
        </p:nvSpPr>
        <p:spPr bwMode="auto">
          <a:xfrm>
            <a:off x="9793288" y="3722688"/>
            <a:ext cx="1830387" cy="2611438"/>
          </a:xfrm>
          <a:custGeom>
            <a:avLst/>
            <a:gdLst>
              <a:gd name="T0" fmla="*/ 2209 w 2292"/>
              <a:gd name="T1" fmla="*/ 0 h 3266"/>
              <a:gd name="T2" fmla="*/ 83 w 2292"/>
              <a:gd name="T3" fmla="*/ 0 h 3266"/>
              <a:gd name="T4" fmla="*/ 0 w 2292"/>
              <a:gd name="T5" fmla="*/ 83 h 3266"/>
              <a:gd name="T6" fmla="*/ 0 w 2292"/>
              <a:gd name="T7" fmla="*/ 3183 h 3266"/>
              <a:gd name="T8" fmla="*/ 83 w 2292"/>
              <a:gd name="T9" fmla="*/ 3266 h 3266"/>
              <a:gd name="T10" fmla="*/ 2209 w 2292"/>
              <a:gd name="T11" fmla="*/ 3266 h 3266"/>
              <a:gd name="T12" fmla="*/ 2292 w 2292"/>
              <a:gd name="T13" fmla="*/ 3183 h 3266"/>
              <a:gd name="T14" fmla="*/ 2292 w 2292"/>
              <a:gd name="T15" fmla="*/ 83 h 3266"/>
              <a:gd name="T16" fmla="*/ 2209 w 2292"/>
              <a:gd name="T17" fmla="*/ 0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2" h="3266">
                <a:moveTo>
                  <a:pt x="2209" y="0"/>
                </a:moveTo>
                <a:lnTo>
                  <a:pt x="83" y="0"/>
                </a:lnTo>
                <a:cubicBezTo>
                  <a:pt x="37" y="0"/>
                  <a:pt x="0" y="37"/>
                  <a:pt x="0" y="83"/>
                </a:cubicBezTo>
                <a:lnTo>
                  <a:pt x="0" y="3183"/>
                </a:lnTo>
                <a:cubicBezTo>
                  <a:pt x="0" y="3229"/>
                  <a:pt x="37" y="3266"/>
                  <a:pt x="83" y="3266"/>
                </a:cubicBezTo>
                <a:lnTo>
                  <a:pt x="2209" y="3266"/>
                </a:lnTo>
                <a:cubicBezTo>
                  <a:pt x="2255" y="3266"/>
                  <a:pt x="2292" y="3229"/>
                  <a:pt x="2292" y="3183"/>
                </a:cubicBezTo>
                <a:lnTo>
                  <a:pt x="2292" y="83"/>
                </a:lnTo>
                <a:cubicBezTo>
                  <a:pt x="2292" y="37"/>
                  <a:pt x="2255" y="0"/>
                  <a:pt x="2209" y="0"/>
                </a:cubicBezTo>
                <a:close/>
              </a:path>
            </a:pathLst>
          </a:custGeom>
          <a:blipFill>
            <a:blip r:embed="rId5" cstate="print"/>
            <a:stretch>
              <a:fillRect/>
            </a:stretch>
          </a:bli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4"/>
          <p:cNvSpPr>
            <a:spLocks/>
          </p:cNvSpPr>
          <p:nvPr/>
        </p:nvSpPr>
        <p:spPr bwMode="auto">
          <a:xfrm>
            <a:off x="7856538" y="3722688"/>
            <a:ext cx="1831975" cy="2611438"/>
          </a:xfrm>
          <a:custGeom>
            <a:avLst/>
            <a:gdLst>
              <a:gd name="T0" fmla="*/ 2209 w 2293"/>
              <a:gd name="T1" fmla="*/ 0 h 3266"/>
              <a:gd name="T2" fmla="*/ 83 w 2293"/>
              <a:gd name="T3" fmla="*/ 0 h 3266"/>
              <a:gd name="T4" fmla="*/ 0 w 2293"/>
              <a:gd name="T5" fmla="*/ 83 h 3266"/>
              <a:gd name="T6" fmla="*/ 0 w 2293"/>
              <a:gd name="T7" fmla="*/ 3183 h 3266"/>
              <a:gd name="T8" fmla="*/ 83 w 2293"/>
              <a:gd name="T9" fmla="*/ 3266 h 3266"/>
              <a:gd name="T10" fmla="*/ 2209 w 2293"/>
              <a:gd name="T11" fmla="*/ 3266 h 3266"/>
              <a:gd name="T12" fmla="*/ 2293 w 2293"/>
              <a:gd name="T13" fmla="*/ 3183 h 3266"/>
              <a:gd name="T14" fmla="*/ 2293 w 2293"/>
              <a:gd name="T15" fmla="*/ 83 h 3266"/>
              <a:gd name="T16" fmla="*/ 2209 w 2293"/>
              <a:gd name="T17" fmla="*/ 0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3" h="3266">
                <a:moveTo>
                  <a:pt x="2209" y="0"/>
                </a:moveTo>
                <a:lnTo>
                  <a:pt x="83" y="0"/>
                </a:lnTo>
                <a:cubicBezTo>
                  <a:pt x="37" y="0"/>
                  <a:pt x="0" y="37"/>
                  <a:pt x="0" y="83"/>
                </a:cubicBezTo>
                <a:lnTo>
                  <a:pt x="0" y="3183"/>
                </a:lnTo>
                <a:cubicBezTo>
                  <a:pt x="0" y="3229"/>
                  <a:pt x="37" y="3266"/>
                  <a:pt x="83" y="3266"/>
                </a:cubicBezTo>
                <a:lnTo>
                  <a:pt x="2209" y="3266"/>
                </a:lnTo>
                <a:cubicBezTo>
                  <a:pt x="2255" y="3266"/>
                  <a:pt x="2293" y="3229"/>
                  <a:pt x="2293" y="3183"/>
                </a:cubicBezTo>
                <a:lnTo>
                  <a:pt x="2293" y="83"/>
                </a:lnTo>
                <a:cubicBezTo>
                  <a:pt x="2293" y="37"/>
                  <a:pt x="2255" y="0"/>
                  <a:pt x="2209" y="0"/>
                </a:cubicBezTo>
                <a:close/>
              </a:path>
            </a:pathLst>
          </a:custGeom>
          <a:blipFill>
            <a:blip r:embed="rId6" cstate="print"/>
            <a:stretch>
              <a:fillRect/>
            </a:stretch>
          </a:blip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690876751"/>
      </p:ext>
    </p:extLst>
  </p:cSld>
  <p:clrMapOvr>
    <a:masterClrMapping/>
  </p:clrMapOvr>
  <p:transition spd="slow" advTm="8069">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940"/>
                                </p:stCondLst>
                                <p:childTnLst>
                                  <p:par>
                                    <p:cTn id="23" presetID="26"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290">
                                              <p:stCondLst>
                                                <p:cond delay="0"/>
                                              </p:stCondLst>
                                            </p:cTn>
                                            <p:tgtEl>
                                              <p:spTgt spid="8"/>
                                            </p:tgtEl>
                                          </p:cBhvr>
                                        </p:animEffect>
                                        <p:anim calcmode="lin" valueType="num">
                                          <p:cBhvr>
                                            <p:cTn id="26"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7"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8"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29"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30"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31" dur="13">
                                              <p:stCondLst>
                                                <p:cond delay="325"/>
                                              </p:stCondLst>
                                            </p:cTn>
                                            <p:tgtEl>
                                              <p:spTgt spid="8"/>
                                            </p:tgtEl>
                                          </p:cBhvr>
                                          <p:to x="100000" y="60000"/>
                                        </p:animScale>
                                        <p:animScale>
                                          <p:cBhvr>
                                            <p:cTn id="32" dur="83" decel="50000">
                                              <p:stCondLst>
                                                <p:cond delay="338"/>
                                              </p:stCondLst>
                                            </p:cTn>
                                            <p:tgtEl>
                                              <p:spTgt spid="8"/>
                                            </p:tgtEl>
                                          </p:cBhvr>
                                          <p:to x="100000" y="100000"/>
                                        </p:animScale>
                                        <p:animScale>
                                          <p:cBhvr>
                                            <p:cTn id="33" dur="13">
                                              <p:stCondLst>
                                                <p:cond delay="656"/>
                                              </p:stCondLst>
                                            </p:cTn>
                                            <p:tgtEl>
                                              <p:spTgt spid="8"/>
                                            </p:tgtEl>
                                          </p:cBhvr>
                                          <p:to x="100000" y="80000"/>
                                        </p:animScale>
                                        <p:animScale>
                                          <p:cBhvr>
                                            <p:cTn id="34" dur="83" decel="50000">
                                              <p:stCondLst>
                                                <p:cond delay="669"/>
                                              </p:stCondLst>
                                            </p:cTn>
                                            <p:tgtEl>
                                              <p:spTgt spid="8"/>
                                            </p:tgtEl>
                                          </p:cBhvr>
                                          <p:to x="100000" y="100000"/>
                                        </p:animScale>
                                        <p:animScale>
                                          <p:cBhvr>
                                            <p:cTn id="35" dur="13">
                                              <p:stCondLst>
                                                <p:cond delay="821"/>
                                              </p:stCondLst>
                                            </p:cTn>
                                            <p:tgtEl>
                                              <p:spTgt spid="8"/>
                                            </p:tgtEl>
                                          </p:cBhvr>
                                          <p:to x="100000" y="90000"/>
                                        </p:animScale>
                                        <p:animScale>
                                          <p:cBhvr>
                                            <p:cTn id="36" dur="83" decel="50000">
                                              <p:stCondLst>
                                                <p:cond delay="834"/>
                                              </p:stCondLst>
                                            </p:cTn>
                                            <p:tgtEl>
                                              <p:spTgt spid="8"/>
                                            </p:tgtEl>
                                          </p:cBhvr>
                                          <p:to x="100000" y="100000"/>
                                        </p:animScale>
                                        <p:animScale>
                                          <p:cBhvr>
                                            <p:cTn id="37" dur="13">
                                              <p:stCondLst>
                                                <p:cond delay="904"/>
                                              </p:stCondLst>
                                            </p:cTn>
                                            <p:tgtEl>
                                              <p:spTgt spid="8"/>
                                            </p:tgtEl>
                                          </p:cBhvr>
                                          <p:to x="100000" y="95000"/>
                                        </p:animScale>
                                        <p:animScale>
                                          <p:cBhvr>
                                            <p:cTn id="38" dur="83" decel="50000">
                                              <p:stCondLst>
                                                <p:cond delay="917"/>
                                              </p:stCondLst>
                                            </p:cTn>
                                            <p:tgtEl>
                                              <p:spTgt spid="8"/>
                                            </p:tgtEl>
                                          </p:cBhvr>
                                          <p:to x="100000" y="100000"/>
                                        </p:animScale>
                                      </p:childTnLst>
                                    </p:cTn>
                                  </p:par>
                                  <p:par>
                                    <p:cTn id="39" presetID="26"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290">
                                              <p:stCondLst>
                                                <p:cond delay="0"/>
                                              </p:stCondLst>
                                            </p:cTn>
                                            <p:tgtEl>
                                              <p:spTgt spid="7"/>
                                            </p:tgtEl>
                                          </p:cBhvr>
                                        </p:animEffect>
                                        <p:anim calcmode="lin" valueType="num">
                                          <p:cBhvr>
                                            <p:cTn id="42"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3"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4"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45"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46"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47" dur="13">
                                              <p:stCondLst>
                                                <p:cond delay="325"/>
                                              </p:stCondLst>
                                            </p:cTn>
                                            <p:tgtEl>
                                              <p:spTgt spid="7"/>
                                            </p:tgtEl>
                                          </p:cBhvr>
                                          <p:to x="100000" y="60000"/>
                                        </p:animScale>
                                        <p:animScale>
                                          <p:cBhvr>
                                            <p:cTn id="48" dur="83" decel="50000">
                                              <p:stCondLst>
                                                <p:cond delay="338"/>
                                              </p:stCondLst>
                                            </p:cTn>
                                            <p:tgtEl>
                                              <p:spTgt spid="7"/>
                                            </p:tgtEl>
                                          </p:cBhvr>
                                          <p:to x="100000" y="100000"/>
                                        </p:animScale>
                                        <p:animScale>
                                          <p:cBhvr>
                                            <p:cTn id="49" dur="13">
                                              <p:stCondLst>
                                                <p:cond delay="656"/>
                                              </p:stCondLst>
                                            </p:cTn>
                                            <p:tgtEl>
                                              <p:spTgt spid="7"/>
                                            </p:tgtEl>
                                          </p:cBhvr>
                                          <p:to x="100000" y="80000"/>
                                        </p:animScale>
                                        <p:animScale>
                                          <p:cBhvr>
                                            <p:cTn id="50" dur="83" decel="50000">
                                              <p:stCondLst>
                                                <p:cond delay="669"/>
                                              </p:stCondLst>
                                            </p:cTn>
                                            <p:tgtEl>
                                              <p:spTgt spid="7"/>
                                            </p:tgtEl>
                                          </p:cBhvr>
                                          <p:to x="100000" y="100000"/>
                                        </p:animScale>
                                        <p:animScale>
                                          <p:cBhvr>
                                            <p:cTn id="51" dur="13">
                                              <p:stCondLst>
                                                <p:cond delay="821"/>
                                              </p:stCondLst>
                                            </p:cTn>
                                            <p:tgtEl>
                                              <p:spTgt spid="7"/>
                                            </p:tgtEl>
                                          </p:cBhvr>
                                          <p:to x="100000" y="90000"/>
                                        </p:animScale>
                                        <p:animScale>
                                          <p:cBhvr>
                                            <p:cTn id="52" dur="83" decel="50000">
                                              <p:stCondLst>
                                                <p:cond delay="834"/>
                                              </p:stCondLst>
                                            </p:cTn>
                                            <p:tgtEl>
                                              <p:spTgt spid="7"/>
                                            </p:tgtEl>
                                          </p:cBhvr>
                                          <p:to x="100000" y="100000"/>
                                        </p:animScale>
                                        <p:animScale>
                                          <p:cBhvr>
                                            <p:cTn id="53" dur="13">
                                              <p:stCondLst>
                                                <p:cond delay="904"/>
                                              </p:stCondLst>
                                            </p:cTn>
                                            <p:tgtEl>
                                              <p:spTgt spid="7"/>
                                            </p:tgtEl>
                                          </p:cBhvr>
                                          <p:to x="100000" y="95000"/>
                                        </p:animScale>
                                        <p:animScale>
                                          <p:cBhvr>
                                            <p:cTn id="54" dur="83" decel="50000">
                                              <p:stCondLst>
                                                <p:cond delay="917"/>
                                              </p:stCondLst>
                                            </p:cTn>
                                            <p:tgtEl>
                                              <p:spTgt spid="7"/>
                                            </p:tgtEl>
                                          </p:cBhvr>
                                          <p:to x="100000" y="100000"/>
                                        </p:animScale>
                                      </p:childTnLst>
                                    </p:cTn>
                                  </p:par>
                                </p:childTnLst>
                              </p:cTn>
                            </p:par>
                            <p:par>
                              <p:cTn id="55" fill="hold">
                                <p:stCondLst>
                                  <p:cond delay="2940"/>
                                </p:stCondLst>
                                <p:childTnLst>
                                  <p:par>
                                    <p:cTn id="56" presetID="16" presetClass="entr" presetSubtype="42" fill="hold" nodeType="after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barn(outHorizontal)">
                                          <p:cBhvr>
                                            <p:cTn id="58" dur="500"/>
                                            <p:tgtEl>
                                              <p:spTgt spid="9"/>
                                            </p:tgtEl>
                                          </p:cBhvr>
                                        </p:animEffect>
                                      </p:childTnLst>
                                    </p:cTn>
                                  </p:par>
                                </p:childTnLst>
                              </p:cTn>
                            </p:par>
                            <p:par>
                              <p:cTn id="59" fill="hold">
                                <p:stCondLst>
                                  <p:cond delay="3440"/>
                                </p:stCondLst>
                                <p:childTnLst>
                                  <p:par>
                                    <p:cTn id="60" presetID="22" presetClass="entr" presetSubtype="8" fill="hold" grpId="0"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left)">
                                          <p:cBhvr>
                                            <p:cTn id="62" dur="300"/>
                                            <p:tgtEl>
                                              <p:spTgt spid="10"/>
                                            </p:tgtEl>
                                          </p:cBhvr>
                                        </p:animEffect>
                                      </p:childTnLst>
                                    </p:cTn>
                                  </p:par>
                                </p:childTnLst>
                              </p:cTn>
                            </p:par>
                            <p:par>
                              <p:cTn id="63" fill="hold">
                                <p:stCondLst>
                                  <p:cond delay="3740"/>
                                </p:stCondLst>
                                <p:childTnLst>
                                  <p:par>
                                    <p:cTn id="64" presetID="26" presetClass="entr" presetSubtype="0" fill="hold" grpId="0" nodeType="after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down)">
                                          <p:cBhvr>
                                            <p:cTn id="66" dur="290">
                                              <p:stCondLst>
                                                <p:cond delay="0"/>
                                              </p:stCondLst>
                                            </p:cTn>
                                            <p:tgtEl>
                                              <p:spTgt spid="13"/>
                                            </p:tgtEl>
                                          </p:cBhvr>
                                        </p:animEffect>
                                        <p:anim calcmode="lin" valueType="num">
                                          <p:cBhvr>
                                            <p:cTn id="67" dur="911"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68" dur="332"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69" dur="332" tmFilter="0, 0; 0.125,0.2665; 0.25,0.4; 0.375,0.465; 0.5,0.5;  0.625,0.535; 0.75,0.6; 0.875,0.7335; 1,1">
                                              <p:stCondLst>
                                                <p:cond delay="332"/>
                                              </p:stCondLst>
                                            </p:cTn>
                                            <p:tgtEl>
                                              <p:spTgt spid="13"/>
                                            </p:tgtEl>
                                            <p:attrNameLst>
                                              <p:attrName>ppt_y</p:attrName>
                                            </p:attrNameLst>
                                          </p:cBhvr>
                                          <p:tavLst>
                                            <p:tav tm="0" fmla="#ppt_y-sin(pi*$)/9">
                                              <p:val>
                                                <p:fltVal val="0"/>
                                              </p:val>
                                            </p:tav>
                                            <p:tav tm="100000">
                                              <p:val>
                                                <p:fltVal val="1"/>
                                              </p:val>
                                            </p:tav>
                                          </p:tavLst>
                                        </p:anim>
                                        <p:anim calcmode="lin" valueType="num">
                                          <p:cBhvr>
                                            <p:cTn id="70" dur="166" tmFilter="0, 0; 0.125,0.2665; 0.25,0.4; 0.375,0.465; 0.5,0.5;  0.625,0.535; 0.75,0.6; 0.875,0.7335; 1,1">
                                              <p:stCondLst>
                                                <p:cond delay="662"/>
                                              </p:stCondLst>
                                            </p:cTn>
                                            <p:tgtEl>
                                              <p:spTgt spid="13"/>
                                            </p:tgtEl>
                                            <p:attrNameLst>
                                              <p:attrName>ppt_y</p:attrName>
                                            </p:attrNameLst>
                                          </p:cBhvr>
                                          <p:tavLst>
                                            <p:tav tm="0" fmla="#ppt_y-sin(pi*$)/27">
                                              <p:val>
                                                <p:fltVal val="0"/>
                                              </p:val>
                                            </p:tav>
                                            <p:tav tm="100000">
                                              <p:val>
                                                <p:fltVal val="1"/>
                                              </p:val>
                                            </p:tav>
                                          </p:tavLst>
                                        </p:anim>
                                        <p:anim calcmode="lin" valueType="num">
                                          <p:cBhvr>
                                            <p:cTn id="71" dur="82" tmFilter="0, 0; 0.125,0.2665; 0.25,0.4; 0.375,0.465; 0.5,0.5;  0.625,0.535; 0.75,0.6; 0.875,0.7335; 1,1">
                                              <p:stCondLst>
                                                <p:cond delay="828"/>
                                              </p:stCondLst>
                                            </p:cTn>
                                            <p:tgtEl>
                                              <p:spTgt spid="13"/>
                                            </p:tgtEl>
                                            <p:attrNameLst>
                                              <p:attrName>ppt_y</p:attrName>
                                            </p:attrNameLst>
                                          </p:cBhvr>
                                          <p:tavLst>
                                            <p:tav tm="0" fmla="#ppt_y-sin(pi*$)/81">
                                              <p:val>
                                                <p:fltVal val="0"/>
                                              </p:val>
                                            </p:tav>
                                            <p:tav tm="100000">
                                              <p:val>
                                                <p:fltVal val="1"/>
                                              </p:val>
                                            </p:tav>
                                          </p:tavLst>
                                        </p:anim>
                                        <p:animScale>
                                          <p:cBhvr>
                                            <p:cTn id="72" dur="13">
                                              <p:stCondLst>
                                                <p:cond delay="325"/>
                                              </p:stCondLst>
                                            </p:cTn>
                                            <p:tgtEl>
                                              <p:spTgt spid="13"/>
                                            </p:tgtEl>
                                          </p:cBhvr>
                                          <p:to x="100000" y="60000"/>
                                        </p:animScale>
                                        <p:animScale>
                                          <p:cBhvr>
                                            <p:cTn id="73" dur="83" decel="50000">
                                              <p:stCondLst>
                                                <p:cond delay="338"/>
                                              </p:stCondLst>
                                            </p:cTn>
                                            <p:tgtEl>
                                              <p:spTgt spid="13"/>
                                            </p:tgtEl>
                                          </p:cBhvr>
                                          <p:to x="100000" y="100000"/>
                                        </p:animScale>
                                        <p:animScale>
                                          <p:cBhvr>
                                            <p:cTn id="74" dur="13">
                                              <p:stCondLst>
                                                <p:cond delay="656"/>
                                              </p:stCondLst>
                                            </p:cTn>
                                            <p:tgtEl>
                                              <p:spTgt spid="13"/>
                                            </p:tgtEl>
                                          </p:cBhvr>
                                          <p:to x="100000" y="80000"/>
                                        </p:animScale>
                                        <p:animScale>
                                          <p:cBhvr>
                                            <p:cTn id="75" dur="83" decel="50000">
                                              <p:stCondLst>
                                                <p:cond delay="669"/>
                                              </p:stCondLst>
                                            </p:cTn>
                                            <p:tgtEl>
                                              <p:spTgt spid="13"/>
                                            </p:tgtEl>
                                          </p:cBhvr>
                                          <p:to x="100000" y="100000"/>
                                        </p:animScale>
                                        <p:animScale>
                                          <p:cBhvr>
                                            <p:cTn id="76" dur="13">
                                              <p:stCondLst>
                                                <p:cond delay="821"/>
                                              </p:stCondLst>
                                            </p:cTn>
                                            <p:tgtEl>
                                              <p:spTgt spid="13"/>
                                            </p:tgtEl>
                                          </p:cBhvr>
                                          <p:to x="100000" y="90000"/>
                                        </p:animScale>
                                        <p:animScale>
                                          <p:cBhvr>
                                            <p:cTn id="77" dur="83" decel="50000">
                                              <p:stCondLst>
                                                <p:cond delay="834"/>
                                              </p:stCondLst>
                                            </p:cTn>
                                            <p:tgtEl>
                                              <p:spTgt spid="13"/>
                                            </p:tgtEl>
                                          </p:cBhvr>
                                          <p:to x="100000" y="100000"/>
                                        </p:animScale>
                                        <p:animScale>
                                          <p:cBhvr>
                                            <p:cTn id="78" dur="13">
                                              <p:stCondLst>
                                                <p:cond delay="904"/>
                                              </p:stCondLst>
                                            </p:cTn>
                                            <p:tgtEl>
                                              <p:spTgt spid="13"/>
                                            </p:tgtEl>
                                          </p:cBhvr>
                                          <p:to x="100000" y="95000"/>
                                        </p:animScale>
                                        <p:animScale>
                                          <p:cBhvr>
                                            <p:cTn id="79" dur="83" decel="50000">
                                              <p:stCondLst>
                                                <p:cond delay="917"/>
                                              </p:stCondLst>
                                            </p:cTn>
                                            <p:tgtEl>
                                              <p:spTgt spid="13"/>
                                            </p:tgtEl>
                                          </p:cBhvr>
                                          <p:to x="100000" y="100000"/>
                                        </p:animScale>
                                      </p:childTnLst>
                                    </p:cTn>
                                  </p:par>
                                  <p:par>
                                    <p:cTn id="80" presetID="26" presetClass="entr" presetSubtype="0" fill="hold" grpId="0" nodeType="with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wipe(down)">
                                          <p:cBhvr>
                                            <p:cTn id="82" dur="290">
                                              <p:stCondLst>
                                                <p:cond delay="0"/>
                                              </p:stCondLst>
                                            </p:cTn>
                                            <p:tgtEl>
                                              <p:spTgt spid="12"/>
                                            </p:tgtEl>
                                          </p:cBhvr>
                                        </p:animEffect>
                                        <p:anim calcmode="lin" valueType="num">
                                          <p:cBhvr>
                                            <p:cTn id="83"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84"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85"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86"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87"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88" dur="13">
                                              <p:stCondLst>
                                                <p:cond delay="325"/>
                                              </p:stCondLst>
                                            </p:cTn>
                                            <p:tgtEl>
                                              <p:spTgt spid="12"/>
                                            </p:tgtEl>
                                          </p:cBhvr>
                                          <p:to x="100000" y="60000"/>
                                        </p:animScale>
                                        <p:animScale>
                                          <p:cBhvr>
                                            <p:cTn id="89" dur="83" decel="50000">
                                              <p:stCondLst>
                                                <p:cond delay="338"/>
                                              </p:stCondLst>
                                            </p:cTn>
                                            <p:tgtEl>
                                              <p:spTgt spid="12"/>
                                            </p:tgtEl>
                                          </p:cBhvr>
                                          <p:to x="100000" y="100000"/>
                                        </p:animScale>
                                        <p:animScale>
                                          <p:cBhvr>
                                            <p:cTn id="90" dur="13">
                                              <p:stCondLst>
                                                <p:cond delay="656"/>
                                              </p:stCondLst>
                                            </p:cTn>
                                            <p:tgtEl>
                                              <p:spTgt spid="12"/>
                                            </p:tgtEl>
                                          </p:cBhvr>
                                          <p:to x="100000" y="80000"/>
                                        </p:animScale>
                                        <p:animScale>
                                          <p:cBhvr>
                                            <p:cTn id="91" dur="83" decel="50000">
                                              <p:stCondLst>
                                                <p:cond delay="669"/>
                                              </p:stCondLst>
                                            </p:cTn>
                                            <p:tgtEl>
                                              <p:spTgt spid="12"/>
                                            </p:tgtEl>
                                          </p:cBhvr>
                                          <p:to x="100000" y="100000"/>
                                        </p:animScale>
                                        <p:animScale>
                                          <p:cBhvr>
                                            <p:cTn id="92" dur="13">
                                              <p:stCondLst>
                                                <p:cond delay="821"/>
                                              </p:stCondLst>
                                            </p:cTn>
                                            <p:tgtEl>
                                              <p:spTgt spid="12"/>
                                            </p:tgtEl>
                                          </p:cBhvr>
                                          <p:to x="100000" y="90000"/>
                                        </p:animScale>
                                        <p:animScale>
                                          <p:cBhvr>
                                            <p:cTn id="93" dur="83" decel="50000">
                                              <p:stCondLst>
                                                <p:cond delay="834"/>
                                              </p:stCondLst>
                                            </p:cTn>
                                            <p:tgtEl>
                                              <p:spTgt spid="12"/>
                                            </p:tgtEl>
                                          </p:cBhvr>
                                          <p:to x="100000" y="100000"/>
                                        </p:animScale>
                                        <p:animScale>
                                          <p:cBhvr>
                                            <p:cTn id="94" dur="13">
                                              <p:stCondLst>
                                                <p:cond delay="904"/>
                                              </p:stCondLst>
                                            </p:cTn>
                                            <p:tgtEl>
                                              <p:spTgt spid="12"/>
                                            </p:tgtEl>
                                          </p:cBhvr>
                                          <p:to x="100000" y="95000"/>
                                        </p:animScale>
                                        <p:animScale>
                                          <p:cBhvr>
                                            <p:cTn id="95" dur="83" decel="50000">
                                              <p:stCondLst>
                                                <p:cond delay="917"/>
                                              </p:stCondLst>
                                            </p:cTn>
                                            <p:tgtEl>
                                              <p:spTgt spid="12"/>
                                            </p:tgtEl>
                                          </p:cBhvr>
                                          <p:to x="100000" y="100000"/>
                                        </p:animScale>
                                      </p:childTnLst>
                                    </p:cTn>
                                  </p:par>
                                </p:childTnLst>
                              </p:cTn>
                            </p:par>
                            <p:par>
                              <p:cTn id="96" fill="hold">
                                <p:stCondLst>
                                  <p:cond delay="4740"/>
                                </p:stCondLst>
                                <p:childTnLst>
                                  <p:par>
                                    <p:cTn id="97" presetID="16" presetClass="entr" presetSubtype="42" fill="hold"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barn(outHorizontal)">
                                          <p:cBhvr>
                                            <p:cTn id="99" dur="500"/>
                                            <p:tgtEl>
                                              <p:spTgt spid="14"/>
                                            </p:tgtEl>
                                          </p:cBhvr>
                                        </p:animEffect>
                                      </p:childTnLst>
                                    </p:cTn>
                                  </p:par>
                                </p:childTnLst>
                              </p:cTn>
                            </p:par>
                            <p:par>
                              <p:cTn id="100" fill="hold">
                                <p:stCondLst>
                                  <p:cond delay="5240"/>
                                </p:stCondLst>
                                <p:childTnLst>
                                  <p:par>
                                    <p:cTn id="101" presetID="22" presetClass="entr" presetSubtype="8" fill="hold" grpId="0" nodeType="after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wipe(left)">
                                          <p:cBhvr>
                                            <p:cTn id="103" dur="300"/>
                                            <p:tgtEl>
                                              <p:spTgt spid="15"/>
                                            </p:tgtEl>
                                          </p:cBhvr>
                                        </p:animEffect>
                                      </p:childTnLst>
                                    </p:cTn>
                                  </p:par>
                                </p:childTnLst>
                              </p:cTn>
                            </p:par>
                            <p:par>
                              <p:cTn id="104" fill="hold">
                                <p:stCondLst>
                                  <p:cond delay="5540"/>
                                </p:stCondLst>
                                <p:childTnLst>
                                  <p:par>
                                    <p:cTn id="105" presetID="26" presetClass="entr" presetSubtype="0" fill="hold" grpId="0" nodeType="afterEffect">
                                      <p:stCondLst>
                                        <p:cond delay="0"/>
                                      </p:stCondLst>
                                      <p:childTnLst>
                                        <p:set>
                                          <p:cBhvr>
                                            <p:cTn id="106" dur="1" fill="hold">
                                              <p:stCondLst>
                                                <p:cond delay="0"/>
                                              </p:stCondLst>
                                            </p:cTn>
                                            <p:tgtEl>
                                              <p:spTgt spid="18"/>
                                            </p:tgtEl>
                                            <p:attrNameLst>
                                              <p:attrName>style.visibility</p:attrName>
                                            </p:attrNameLst>
                                          </p:cBhvr>
                                          <p:to>
                                            <p:strVal val="visible"/>
                                          </p:to>
                                        </p:set>
                                        <p:animEffect transition="in" filter="wipe(down)">
                                          <p:cBhvr>
                                            <p:cTn id="107" dur="290">
                                              <p:stCondLst>
                                                <p:cond delay="0"/>
                                              </p:stCondLst>
                                            </p:cTn>
                                            <p:tgtEl>
                                              <p:spTgt spid="18"/>
                                            </p:tgtEl>
                                          </p:cBhvr>
                                        </p:animEffect>
                                        <p:anim calcmode="lin" valueType="num">
                                          <p:cBhvr>
                                            <p:cTn id="108" dur="911"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09" dur="332"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10" dur="332" tmFilter="0, 0; 0.125,0.2665; 0.25,0.4; 0.375,0.465; 0.5,0.5;  0.625,0.535; 0.75,0.6; 0.875,0.7335; 1,1">
                                              <p:stCondLst>
                                                <p:cond delay="332"/>
                                              </p:stCondLst>
                                            </p:cTn>
                                            <p:tgtEl>
                                              <p:spTgt spid="18"/>
                                            </p:tgtEl>
                                            <p:attrNameLst>
                                              <p:attrName>ppt_y</p:attrName>
                                            </p:attrNameLst>
                                          </p:cBhvr>
                                          <p:tavLst>
                                            <p:tav tm="0" fmla="#ppt_y-sin(pi*$)/9">
                                              <p:val>
                                                <p:fltVal val="0"/>
                                              </p:val>
                                            </p:tav>
                                            <p:tav tm="100000">
                                              <p:val>
                                                <p:fltVal val="1"/>
                                              </p:val>
                                            </p:tav>
                                          </p:tavLst>
                                        </p:anim>
                                        <p:anim calcmode="lin" valueType="num">
                                          <p:cBhvr>
                                            <p:cTn id="111" dur="166" tmFilter="0, 0; 0.125,0.2665; 0.25,0.4; 0.375,0.465; 0.5,0.5;  0.625,0.535; 0.75,0.6; 0.875,0.7335; 1,1">
                                              <p:stCondLst>
                                                <p:cond delay="662"/>
                                              </p:stCondLst>
                                            </p:cTn>
                                            <p:tgtEl>
                                              <p:spTgt spid="18"/>
                                            </p:tgtEl>
                                            <p:attrNameLst>
                                              <p:attrName>ppt_y</p:attrName>
                                            </p:attrNameLst>
                                          </p:cBhvr>
                                          <p:tavLst>
                                            <p:tav tm="0" fmla="#ppt_y-sin(pi*$)/27">
                                              <p:val>
                                                <p:fltVal val="0"/>
                                              </p:val>
                                            </p:tav>
                                            <p:tav tm="100000">
                                              <p:val>
                                                <p:fltVal val="1"/>
                                              </p:val>
                                            </p:tav>
                                          </p:tavLst>
                                        </p:anim>
                                        <p:anim calcmode="lin" valueType="num">
                                          <p:cBhvr>
                                            <p:cTn id="112" dur="82" tmFilter="0, 0; 0.125,0.2665; 0.25,0.4; 0.375,0.465; 0.5,0.5;  0.625,0.535; 0.75,0.6; 0.875,0.7335; 1,1">
                                              <p:stCondLst>
                                                <p:cond delay="828"/>
                                              </p:stCondLst>
                                            </p:cTn>
                                            <p:tgtEl>
                                              <p:spTgt spid="18"/>
                                            </p:tgtEl>
                                            <p:attrNameLst>
                                              <p:attrName>ppt_y</p:attrName>
                                            </p:attrNameLst>
                                          </p:cBhvr>
                                          <p:tavLst>
                                            <p:tav tm="0" fmla="#ppt_y-sin(pi*$)/81">
                                              <p:val>
                                                <p:fltVal val="0"/>
                                              </p:val>
                                            </p:tav>
                                            <p:tav tm="100000">
                                              <p:val>
                                                <p:fltVal val="1"/>
                                              </p:val>
                                            </p:tav>
                                          </p:tavLst>
                                        </p:anim>
                                        <p:animScale>
                                          <p:cBhvr>
                                            <p:cTn id="113" dur="13">
                                              <p:stCondLst>
                                                <p:cond delay="325"/>
                                              </p:stCondLst>
                                            </p:cTn>
                                            <p:tgtEl>
                                              <p:spTgt spid="18"/>
                                            </p:tgtEl>
                                          </p:cBhvr>
                                          <p:to x="100000" y="60000"/>
                                        </p:animScale>
                                        <p:animScale>
                                          <p:cBhvr>
                                            <p:cTn id="114" dur="83" decel="50000">
                                              <p:stCondLst>
                                                <p:cond delay="338"/>
                                              </p:stCondLst>
                                            </p:cTn>
                                            <p:tgtEl>
                                              <p:spTgt spid="18"/>
                                            </p:tgtEl>
                                          </p:cBhvr>
                                          <p:to x="100000" y="100000"/>
                                        </p:animScale>
                                        <p:animScale>
                                          <p:cBhvr>
                                            <p:cTn id="115" dur="13">
                                              <p:stCondLst>
                                                <p:cond delay="656"/>
                                              </p:stCondLst>
                                            </p:cTn>
                                            <p:tgtEl>
                                              <p:spTgt spid="18"/>
                                            </p:tgtEl>
                                          </p:cBhvr>
                                          <p:to x="100000" y="80000"/>
                                        </p:animScale>
                                        <p:animScale>
                                          <p:cBhvr>
                                            <p:cTn id="116" dur="83" decel="50000">
                                              <p:stCondLst>
                                                <p:cond delay="669"/>
                                              </p:stCondLst>
                                            </p:cTn>
                                            <p:tgtEl>
                                              <p:spTgt spid="18"/>
                                            </p:tgtEl>
                                          </p:cBhvr>
                                          <p:to x="100000" y="100000"/>
                                        </p:animScale>
                                        <p:animScale>
                                          <p:cBhvr>
                                            <p:cTn id="117" dur="13">
                                              <p:stCondLst>
                                                <p:cond delay="821"/>
                                              </p:stCondLst>
                                            </p:cTn>
                                            <p:tgtEl>
                                              <p:spTgt spid="18"/>
                                            </p:tgtEl>
                                          </p:cBhvr>
                                          <p:to x="100000" y="90000"/>
                                        </p:animScale>
                                        <p:animScale>
                                          <p:cBhvr>
                                            <p:cTn id="118" dur="83" decel="50000">
                                              <p:stCondLst>
                                                <p:cond delay="834"/>
                                              </p:stCondLst>
                                            </p:cTn>
                                            <p:tgtEl>
                                              <p:spTgt spid="18"/>
                                            </p:tgtEl>
                                          </p:cBhvr>
                                          <p:to x="100000" y="100000"/>
                                        </p:animScale>
                                        <p:animScale>
                                          <p:cBhvr>
                                            <p:cTn id="119" dur="13">
                                              <p:stCondLst>
                                                <p:cond delay="904"/>
                                              </p:stCondLst>
                                            </p:cTn>
                                            <p:tgtEl>
                                              <p:spTgt spid="18"/>
                                            </p:tgtEl>
                                          </p:cBhvr>
                                          <p:to x="100000" y="95000"/>
                                        </p:animScale>
                                        <p:animScale>
                                          <p:cBhvr>
                                            <p:cTn id="120" dur="83" decel="50000">
                                              <p:stCondLst>
                                                <p:cond delay="917"/>
                                              </p:stCondLst>
                                            </p:cTn>
                                            <p:tgtEl>
                                              <p:spTgt spid="18"/>
                                            </p:tgtEl>
                                          </p:cBhvr>
                                          <p:to x="100000" y="100000"/>
                                        </p:animScale>
                                      </p:childTnLst>
                                    </p:cTn>
                                  </p:par>
                                  <p:par>
                                    <p:cTn id="121" presetID="26" presetClass="entr" presetSubtype="0" fill="hold" grpId="0" nodeType="withEffect">
                                      <p:stCondLst>
                                        <p:cond delay="0"/>
                                      </p:stCondLst>
                                      <p:childTnLst>
                                        <p:set>
                                          <p:cBhvr>
                                            <p:cTn id="122" dur="1" fill="hold">
                                              <p:stCondLst>
                                                <p:cond delay="0"/>
                                              </p:stCondLst>
                                            </p:cTn>
                                            <p:tgtEl>
                                              <p:spTgt spid="17"/>
                                            </p:tgtEl>
                                            <p:attrNameLst>
                                              <p:attrName>style.visibility</p:attrName>
                                            </p:attrNameLst>
                                          </p:cBhvr>
                                          <p:to>
                                            <p:strVal val="visible"/>
                                          </p:to>
                                        </p:set>
                                        <p:animEffect transition="in" filter="wipe(down)">
                                          <p:cBhvr>
                                            <p:cTn id="123" dur="290">
                                              <p:stCondLst>
                                                <p:cond delay="0"/>
                                              </p:stCondLst>
                                            </p:cTn>
                                            <p:tgtEl>
                                              <p:spTgt spid="17"/>
                                            </p:tgtEl>
                                          </p:cBhvr>
                                        </p:animEffect>
                                        <p:anim calcmode="lin" valueType="num">
                                          <p:cBhvr>
                                            <p:cTn id="124" dur="911"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25" dur="332"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26" dur="332" tmFilter="0, 0; 0.125,0.2665; 0.25,0.4; 0.375,0.465; 0.5,0.5;  0.625,0.535; 0.75,0.6; 0.875,0.7335; 1,1">
                                              <p:stCondLst>
                                                <p:cond delay="332"/>
                                              </p:stCondLst>
                                            </p:cTn>
                                            <p:tgtEl>
                                              <p:spTgt spid="17"/>
                                            </p:tgtEl>
                                            <p:attrNameLst>
                                              <p:attrName>ppt_y</p:attrName>
                                            </p:attrNameLst>
                                          </p:cBhvr>
                                          <p:tavLst>
                                            <p:tav tm="0" fmla="#ppt_y-sin(pi*$)/9">
                                              <p:val>
                                                <p:fltVal val="0"/>
                                              </p:val>
                                            </p:tav>
                                            <p:tav tm="100000">
                                              <p:val>
                                                <p:fltVal val="1"/>
                                              </p:val>
                                            </p:tav>
                                          </p:tavLst>
                                        </p:anim>
                                        <p:anim calcmode="lin" valueType="num">
                                          <p:cBhvr>
                                            <p:cTn id="127" dur="166" tmFilter="0, 0; 0.125,0.2665; 0.25,0.4; 0.375,0.465; 0.5,0.5;  0.625,0.535; 0.75,0.6; 0.875,0.7335; 1,1">
                                              <p:stCondLst>
                                                <p:cond delay="662"/>
                                              </p:stCondLst>
                                            </p:cTn>
                                            <p:tgtEl>
                                              <p:spTgt spid="17"/>
                                            </p:tgtEl>
                                            <p:attrNameLst>
                                              <p:attrName>ppt_y</p:attrName>
                                            </p:attrNameLst>
                                          </p:cBhvr>
                                          <p:tavLst>
                                            <p:tav tm="0" fmla="#ppt_y-sin(pi*$)/27">
                                              <p:val>
                                                <p:fltVal val="0"/>
                                              </p:val>
                                            </p:tav>
                                            <p:tav tm="100000">
                                              <p:val>
                                                <p:fltVal val="1"/>
                                              </p:val>
                                            </p:tav>
                                          </p:tavLst>
                                        </p:anim>
                                        <p:anim calcmode="lin" valueType="num">
                                          <p:cBhvr>
                                            <p:cTn id="128" dur="82" tmFilter="0, 0; 0.125,0.2665; 0.25,0.4; 0.375,0.465; 0.5,0.5;  0.625,0.535; 0.75,0.6; 0.875,0.7335; 1,1">
                                              <p:stCondLst>
                                                <p:cond delay="828"/>
                                              </p:stCondLst>
                                            </p:cTn>
                                            <p:tgtEl>
                                              <p:spTgt spid="17"/>
                                            </p:tgtEl>
                                            <p:attrNameLst>
                                              <p:attrName>ppt_y</p:attrName>
                                            </p:attrNameLst>
                                          </p:cBhvr>
                                          <p:tavLst>
                                            <p:tav tm="0" fmla="#ppt_y-sin(pi*$)/81">
                                              <p:val>
                                                <p:fltVal val="0"/>
                                              </p:val>
                                            </p:tav>
                                            <p:tav tm="100000">
                                              <p:val>
                                                <p:fltVal val="1"/>
                                              </p:val>
                                            </p:tav>
                                          </p:tavLst>
                                        </p:anim>
                                        <p:animScale>
                                          <p:cBhvr>
                                            <p:cTn id="129" dur="13">
                                              <p:stCondLst>
                                                <p:cond delay="325"/>
                                              </p:stCondLst>
                                            </p:cTn>
                                            <p:tgtEl>
                                              <p:spTgt spid="17"/>
                                            </p:tgtEl>
                                          </p:cBhvr>
                                          <p:to x="100000" y="60000"/>
                                        </p:animScale>
                                        <p:animScale>
                                          <p:cBhvr>
                                            <p:cTn id="130" dur="83" decel="50000">
                                              <p:stCondLst>
                                                <p:cond delay="338"/>
                                              </p:stCondLst>
                                            </p:cTn>
                                            <p:tgtEl>
                                              <p:spTgt spid="17"/>
                                            </p:tgtEl>
                                          </p:cBhvr>
                                          <p:to x="100000" y="100000"/>
                                        </p:animScale>
                                        <p:animScale>
                                          <p:cBhvr>
                                            <p:cTn id="131" dur="13">
                                              <p:stCondLst>
                                                <p:cond delay="656"/>
                                              </p:stCondLst>
                                            </p:cTn>
                                            <p:tgtEl>
                                              <p:spTgt spid="17"/>
                                            </p:tgtEl>
                                          </p:cBhvr>
                                          <p:to x="100000" y="80000"/>
                                        </p:animScale>
                                        <p:animScale>
                                          <p:cBhvr>
                                            <p:cTn id="132" dur="83" decel="50000">
                                              <p:stCondLst>
                                                <p:cond delay="669"/>
                                              </p:stCondLst>
                                            </p:cTn>
                                            <p:tgtEl>
                                              <p:spTgt spid="17"/>
                                            </p:tgtEl>
                                          </p:cBhvr>
                                          <p:to x="100000" y="100000"/>
                                        </p:animScale>
                                        <p:animScale>
                                          <p:cBhvr>
                                            <p:cTn id="133" dur="13">
                                              <p:stCondLst>
                                                <p:cond delay="821"/>
                                              </p:stCondLst>
                                            </p:cTn>
                                            <p:tgtEl>
                                              <p:spTgt spid="17"/>
                                            </p:tgtEl>
                                          </p:cBhvr>
                                          <p:to x="100000" y="90000"/>
                                        </p:animScale>
                                        <p:animScale>
                                          <p:cBhvr>
                                            <p:cTn id="134" dur="83" decel="50000">
                                              <p:stCondLst>
                                                <p:cond delay="834"/>
                                              </p:stCondLst>
                                            </p:cTn>
                                            <p:tgtEl>
                                              <p:spTgt spid="17"/>
                                            </p:tgtEl>
                                          </p:cBhvr>
                                          <p:to x="100000" y="100000"/>
                                        </p:animScale>
                                        <p:animScale>
                                          <p:cBhvr>
                                            <p:cTn id="135" dur="13">
                                              <p:stCondLst>
                                                <p:cond delay="904"/>
                                              </p:stCondLst>
                                            </p:cTn>
                                            <p:tgtEl>
                                              <p:spTgt spid="17"/>
                                            </p:tgtEl>
                                          </p:cBhvr>
                                          <p:to x="100000" y="95000"/>
                                        </p:animScale>
                                        <p:animScale>
                                          <p:cBhvr>
                                            <p:cTn id="136" dur="83" decel="50000">
                                              <p:stCondLst>
                                                <p:cond delay="917"/>
                                              </p:stCondLst>
                                            </p:cTn>
                                            <p:tgtEl>
                                              <p:spTgt spid="17"/>
                                            </p:tgtEl>
                                          </p:cBhvr>
                                          <p:to x="100000" y="100000"/>
                                        </p:animScale>
                                      </p:childTnLst>
                                    </p:cTn>
                                  </p:par>
                                </p:childTnLst>
                              </p:cTn>
                            </p:par>
                            <p:par>
                              <p:cTn id="137" fill="hold">
                                <p:stCondLst>
                                  <p:cond delay="6540"/>
                                </p:stCondLst>
                                <p:childTnLst>
                                  <p:par>
                                    <p:cTn id="138" presetID="16" presetClass="entr" presetSubtype="42" fill="hold" nodeType="afterEffect">
                                      <p:stCondLst>
                                        <p:cond delay="0"/>
                                      </p:stCondLst>
                                      <p:childTnLst>
                                        <p:set>
                                          <p:cBhvr>
                                            <p:cTn id="139" dur="1" fill="hold">
                                              <p:stCondLst>
                                                <p:cond delay="0"/>
                                              </p:stCondLst>
                                            </p:cTn>
                                            <p:tgtEl>
                                              <p:spTgt spid="19"/>
                                            </p:tgtEl>
                                            <p:attrNameLst>
                                              <p:attrName>style.visibility</p:attrName>
                                            </p:attrNameLst>
                                          </p:cBhvr>
                                          <p:to>
                                            <p:strVal val="visible"/>
                                          </p:to>
                                        </p:set>
                                        <p:animEffect transition="in" filter="barn(outHorizontal)">
                                          <p:cBhvr>
                                            <p:cTn id="140" dur="500"/>
                                            <p:tgtEl>
                                              <p:spTgt spid="19"/>
                                            </p:tgtEl>
                                          </p:cBhvr>
                                        </p:animEffect>
                                      </p:childTnLst>
                                    </p:cTn>
                                  </p:par>
                                </p:childTnLst>
                              </p:cTn>
                            </p:par>
                            <p:par>
                              <p:cTn id="141" fill="hold">
                                <p:stCondLst>
                                  <p:cond delay="7040"/>
                                </p:stCondLst>
                                <p:childTnLst>
                                  <p:par>
                                    <p:cTn id="142" presetID="22" presetClass="entr" presetSubtype="8" fill="hold" grpId="0" nodeType="afterEffect">
                                      <p:stCondLst>
                                        <p:cond delay="0"/>
                                      </p:stCondLst>
                                      <p:childTnLst>
                                        <p:set>
                                          <p:cBhvr>
                                            <p:cTn id="143" dur="1" fill="hold">
                                              <p:stCondLst>
                                                <p:cond delay="0"/>
                                              </p:stCondLst>
                                            </p:cTn>
                                            <p:tgtEl>
                                              <p:spTgt spid="20"/>
                                            </p:tgtEl>
                                            <p:attrNameLst>
                                              <p:attrName>style.visibility</p:attrName>
                                            </p:attrNameLst>
                                          </p:cBhvr>
                                          <p:to>
                                            <p:strVal val="visible"/>
                                          </p:to>
                                        </p:set>
                                        <p:animEffect transition="in" filter="wipe(left)">
                                          <p:cBhvr>
                                            <p:cTn id="144" dur="300"/>
                                            <p:tgtEl>
                                              <p:spTgt spid="20"/>
                                            </p:tgtEl>
                                          </p:cBhvr>
                                        </p:animEffect>
                                      </p:childTnLst>
                                    </p:cTn>
                                  </p:par>
                                  <p:par>
                                    <p:cTn id="145" presetID="2" presetClass="entr" presetSubtype="12" fill="hold" grpId="0" nodeType="withEffect" p14:presetBounceEnd="20000">
                                      <p:stCondLst>
                                        <p:cond delay="0"/>
                                      </p:stCondLst>
                                      <p:childTnLst>
                                        <p:set>
                                          <p:cBhvr>
                                            <p:cTn id="146" dur="1" fill="hold">
                                              <p:stCondLst>
                                                <p:cond delay="0"/>
                                              </p:stCondLst>
                                            </p:cTn>
                                            <p:tgtEl>
                                              <p:spTgt spid="22"/>
                                            </p:tgtEl>
                                            <p:attrNameLst>
                                              <p:attrName>style.visibility</p:attrName>
                                            </p:attrNameLst>
                                          </p:cBhvr>
                                          <p:to>
                                            <p:strVal val="visible"/>
                                          </p:to>
                                        </p:set>
                                        <p:anim calcmode="lin" valueType="num" p14:bounceEnd="20000">
                                          <p:cBhvr additive="base">
                                            <p:cTn id="147" dur="500" fill="hold"/>
                                            <p:tgtEl>
                                              <p:spTgt spid="22"/>
                                            </p:tgtEl>
                                            <p:attrNameLst>
                                              <p:attrName>ppt_x</p:attrName>
                                            </p:attrNameLst>
                                          </p:cBhvr>
                                          <p:tavLst>
                                            <p:tav tm="0">
                                              <p:val>
                                                <p:strVal val="0-#ppt_w/2"/>
                                              </p:val>
                                            </p:tav>
                                            <p:tav tm="100000">
                                              <p:val>
                                                <p:strVal val="#ppt_x"/>
                                              </p:val>
                                            </p:tav>
                                          </p:tavLst>
                                        </p:anim>
                                        <p:anim calcmode="lin" valueType="num" p14:bounceEnd="20000">
                                          <p:cBhvr additive="base">
                                            <p:cTn id="148" dur="500" fill="hold"/>
                                            <p:tgtEl>
                                              <p:spTgt spid="22"/>
                                            </p:tgtEl>
                                            <p:attrNameLst>
                                              <p:attrName>ppt_y</p:attrName>
                                            </p:attrNameLst>
                                          </p:cBhvr>
                                          <p:tavLst>
                                            <p:tav tm="0">
                                              <p:val>
                                                <p:strVal val="1+#ppt_h/2"/>
                                              </p:val>
                                            </p:tav>
                                            <p:tav tm="100000">
                                              <p:val>
                                                <p:strVal val="#ppt_y"/>
                                              </p:val>
                                            </p:tav>
                                          </p:tavLst>
                                        </p:anim>
                                      </p:childTnLst>
                                    </p:cTn>
                                  </p:par>
                                  <p:par>
                                    <p:cTn id="149" presetID="2" presetClass="entr" presetSubtype="6" fill="hold" grpId="0" nodeType="withEffect" p14:presetBounceEnd="20000">
                                      <p:stCondLst>
                                        <p:cond delay="0"/>
                                      </p:stCondLst>
                                      <p:childTnLst>
                                        <p:set>
                                          <p:cBhvr>
                                            <p:cTn id="150" dur="1" fill="hold">
                                              <p:stCondLst>
                                                <p:cond delay="0"/>
                                              </p:stCondLst>
                                            </p:cTn>
                                            <p:tgtEl>
                                              <p:spTgt spid="16"/>
                                            </p:tgtEl>
                                            <p:attrNameLst>
                                              <p:attrName>style.visibility</p:attrName>
                                            </p:attrNameLst>
                                          </p:cBhvr>
                                          <p:to>
                                            <p:strVal val="visible"/>
                                          </p:to>
                                        </p:set>
                                        <p:anim calcmode="lin" valueType="num" p14:bounceEnd="20000">
                                          <p:cBhvr additive="base">
                                            <p:cTn id="151" dur="500" fill="hold"/>
                                            <p:tgtEl>
                                              <p:spTgt spid="16"/>
                                            </p:tgtEl>
                                            <p:attrNameLst>
                                              <p:attrName>ppt_x</p:attrName>
                                            </p:attrNameLst>
                                          </p:cBhvr>
                                          <p:tavLst>
                                            <p:tav tm="0">
                                              <p:val>
                                                <p:strVal val="1+#ppt_w/2"/>
                                              </p:val>
                                            </p:tav>
                                            <p:tav tm="100000">
                                              <p:val>
                                                <p:strVal val="#ppt_x"/>
                                              </p:val>
                                            </p:tav>
                                          </p:tavLst>
                                        </p:anim>
                                        <p:anim calcmode="lin" valueType="num" p14:bounceEnd="20000">
                                          <p:cBhvr additive="base">
                                            <p:cTn id="152" dur="500" fill="hold"/>
                                            <p:tgtEl>
                                              <p:spTgt spid="16"/>
                                            </p:tgtEl>
                                            <p:attrNameLst>
                                              <p:attrName>ppt_y</p:attrName>
                                            </p:attrNameLst>
                                          </p:cBhvr>
                                          <p:tavLst>
                                            <p:tav tm="0">
                                              <p:val>
                                                <p:strVal val="1+#ppt_h/2"/>
                                              </p:val>
                                            </p:tav>
                                            <p:tav tm="100000">
                                              <p:val>
                                                <p:strVal val="#ppt_y"/>
                                              </p:val>
                                            </p:tav>
                                          </p:tavLst>
                                        </p:anim>
                                      </p:childTnLst>
                                    </p:cTn>
                                  </p:par>
                                  <p:par>
                                    <p:cTn id="153" presetID="2" presetClass="entr" presetSubtype="3" fill="hold" grpId="0" nodeType="withEffect" p14:presetBounceEnd="20000">
                                      <p:stCondLst>
                                        <p:cond delay="0"/>
                                      </p:stCondLst>
                                      <p:childTnLst>
                                        <p:set>
                                          <p:cBhvr>
                                            <p:cTn id="154" dur="1" fill="hold">
                                              <p:stCondLst>
                                                <p:cond delay="0"/>
                                              </p:stCondLst>
                                            </p:cTn>
                                            <p:tgtEl>
                                              <p:spTgt spid="24"/>
                                            </p:tgtEl>
                                            <p:attrNameLst>
                                              <p:attrName>style.visibility</p:attrName>
                                            </p:attrNameLst>
                                          </p:cBhvr>
                                          <p:to>
                                            <p:strVal val="visible"/>
                                          </p:to>
                                        </p:set>
                                        <p:anim calcmode="lin" valueType="num" p14:bounceEnd="20000">
                                          <p:cBhvr additive="base">
                                            <p:cTn id="155" dur="500" fill="hold"/>
                                            <p:tgtEl>
                                              <p:spTgt spid="24"/>
                                            </p:tgtEl>
                                            <p:attrNameLst>
                                              <p:attrName>ppt_x</p:attrName>
                                            </p:attrNameLst>
                                          </p:cBhvr>
                                          <p:tavLst>
                                            <p:tav tm="0">
                                              <p:val>
                                                <p:strVal val="1+#ppt_w/2"/>
                                              </p:val>
                                            </p:tav>
                                            <p:tav tm="100000">
                                              <p:val>
                                                <p:strVal val="#ppt_x"/>
                                              </p:val>
                                            </p:tav>
                                          </p:tavLst>
                                        </p:anim>
                                        <p:anim calcmode="lin" valueType="num" p14:bounceEnd="20000">
                                          <p:cBhvr additive="base">
                                            <p:cTn id="156" dur="500" fill="hold"/>
                                            <p:tgtEl>
                                              <p:spTgt spid="24"/>
                                            </p:tgtEl>
                                            <p:attrNameLst>
                                              <p:attrName>ppt_y</p:attrName>
                                            </p:attrNameLst>
                                          </p:cBhvr>
                                          <p:tavLst>
                                            <p:tav tm="0">
                                              <p:val>
                                                <p:strVal val="0-#ppt_h/2"/>
                                              </p:val>
                                            </p:tav>
                                            <p:tav tm="100000">
                                              <p:val>
                                                <p:strVal val="#ppt_y"/>
                                              </p:val>
                                            </p:tav>
                                          </p:tavLst>
                                        </p:anim>
                                      </p:childTnLst>
                                    </p:cTn>
                                  </p:par>
                                  <p:par>
                                    <p:cTn id="157" presetID="2" presetClass="entr" presetSubtype="9" fill="hold" grpId="0" nodeType="withEffect" p14:presetBounceEnd="20000">
                                      <p:stCondLst>
                                        <p:cond delay="0"/>
                                      </p:stCondLst>
                                      <p:childTnLst>
                                        <p:set>
                                          <p:cBhvr>
                                            <p:cTn id="158" dur="1" fill="hold">
                                              <p:stCondLst>
                                                <p:cond delay="0"/>
                                              </p:stCondLst>
                                            </p:cTn>
                                            <p:tgtEl>
                                              <p:spTgt spid="23"/>
                                            </p:tgtEl>
                                            <p:attrNameLst>
                                              <p:attrName>style.visibility</p:attrName>
                                            </p:attrNameLst>
                                          </p:cBhvr>
                                          <p:to>
                                            <p:strVal val="visible"/>
                                          </p:to>
                                        </p:set>
                                        <p:anim calcmode="lin" valueType="num" p14:bounceEnd="20000">
                                          <p:cBhvr additive="base">
                                            <p:cTn id="159" dur="500" fill="hold"/>
                                            <p:tgtEl>
                                              <p:spTgt spid="23"/>
                                            </p:tgtEl>
                                            <p:attrNameLst>
                                              <p:attrName>ppt_x</p:attrName>
                                            </p:attrNameLst>
                                          </p:cBhvr>
                                          <p:tavLst>
                                            <p:tav tm="0">
                                              <p:val>
                                                <p:strVal val="0-#ppt_w/2"/>
                                              </p:val>
                                            </p:tav>
                                            <p:tav tm="100000">
                                              <p:val>
                                                <p:strVal val="#ppt_x"/>
                                              </p:val>
                                            </p:tav>
                                          </p:tavLst>
                                        </p:anim>
                                        <p:anim calcmode="lin" valueType="num" p14:bounceEnd="20000">
                                          <p:cBhvr additive="base">
                                            <p:cTn id="160"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7" grpId="0" animBg="1"/>
          <p:bldP spid="8" grpId="0" animBg="1"/>
          <p:bldP spid="10" grpId="0"/>
          <p:bldP spid="12" grpId="0" animBg="1"/>
          <p:bldP spid="13" grpId="0" animBg="1"/>
          <p:bldP spid="15" grpId="0"/>
          <p:bldP spid="17" grpId="0" animBg="1"/>
          <p:bldP spid="18" grpId="0" animBg="1"/>
          <p:bldP spid="20" grpId="0"/>
          <p:bldP spid="16" grpId="0" animBg="1"/>
          <p:bldP spid="22" grpId="0" animBg="1"/>
          <p:bldP spid="23" grpId="0" animBg="1"/>
          <p:bldP spid="2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940"/>
                                </p:stCondLst>
                                <p:childTnLst>
                                  <p:par>
                                    <p:cTn id="23" presetID="26"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290">
                                              <p:stCondLst>
                                                <p:cond delay="0"/>
                                              </p:stCondLst>
                                            </p:cTn>
                                            <p:tgtEl>
                                              <p:spTgt spid="8"/>
                                            </p:tgtEl>
                                          </p:cBhvr>
                                        </p:animEffect>
                                        <p:anim calcmode="lin" valueType="num">
                                          <p:cBhvr>
                                            <p:cTn id="26"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7"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8"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29"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30"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31" dur="13">
                                              <p:stCondLst>
                                                <p:cond delay="325"/>
                                              </p:stCondLst>
                                            </p:cTn>
                                            <p:tgtEl>
                                              <p:spTgt spid="8"/>
                                            </p:tgtEl>
                                          </p:cBhvr>
                                          <p:to x="100000" y="60000"/>
                                        </p:animScale>
                                        <p:animScale>
                                          <p:cBhvr>
                                            <p:cTn id="32" dur="83" decel="50000">
                                              <p:stCondLst>
                                                <p:cond delay="338"/>
                                              </p:stCondLst>
                                            </p:cTn>
                                            <p:tgtEl>
                                              <p:spTgt spid="8"/>
                                            </p:tgtEl>
                                          </p:cBhvr>
                                          <p:to x="100000" y="100000"/>
                                        </p:animScale>
                                        <p:animScale>
                                          <p:cBhvr>
                                            <p:cTn id="33" dur="13">
                                              <p:stCondLst>
                                                <p:cond delay="656"/>
                                              </p:stCondLst>
                                            </p:cTn>
                                            <p:tgtEl>
                                              <p:spTgt spid="8"/>
                                            </p:tgtEl>
                                          </p:cBhvr>
                                          <p:to x="100000" y="80000"/>
                                        </p:animScale>
                                        <p:animScale>
                                          <p:cBhvr>
                                            <p:cTn id="34" dur="83" decel="50000">
                                              <p:stCondLst>
                                                <p:cond delay="669"/>
                                              </p:stCondLst>
                                            </p:cTn>
                                            <p:tgtEl>
                                              <p:spTgt spid="8"/>
                                            </p:tgtEl>
                                          </p:cBhvr>
                                          <p:to x="100000" y="100000"/>
                                        </p:animScale>
                                        <p:animScale>
                                          <p:cBhvr>
                                            <p:cTn id="35" dur="13">
                                              <p:stCondLst>
                                                <p:cond delay="821"/>
                                              </p:stCondLst>
                                            </p:cTn>
                                            <p:tgtEl>
                                              <p:spTgt spid="8"/>
                                            </p:tgtEl>
                                          </p:cBhvr>
                                          <p:to x="100000" y="90000"/>
                                        </p:animScale>
                                        <p:animScale>
                                          <p:cBhvr>
                                            <p:cTn id="36" dur="83" decel="50000">
                                              <p:stCondLst>
                                                <p:cond delay="834"/>
                                              </p:stCondLst>
                                            </p:cTn>
                                            <p:tgtEl>
                                              <p:spTgt spid="8"/>
                                            </p:tgtEl>
                                          </p:cBhvr>
                                          <p:to x="100000" y="100000"/>
                                        </p:animScale>
                                        <p:animScale>
                                          <p:cBhvr>
                                            <p:cTn id="37" dur="13">
                                              <p:stCondLst>
                                                <p:cond delay="904"/>
                                              </p:stCondLst>
                                            </p:cTn>
                                            <p:tgtEl>
                                              <p:spTgt spid="8"/>
                                            </p:tgtEl>
                                          </p:cBhvr>
                                          <p:to x="100000" y="95000"/>
                                        </p:animScale>
                                        <p:animScale>
                                          <p:cBhvr>
                                            <p:cTn id="38" dur="83" decel="50000">
                                              <p:stCondLst>
                                                <p:cond delay="917"/>
                                              </p:stCondLst>
                                            </p:cTn>
                                            <p:tgtEl>
                                              <p:spTgt spid="8"/>
                                            </p:tgtEl>
                                          </p:cBhvr>
                                          <p:to x="100000" y="100000"/>
                                        </p:animScale>
                                      </p:childTnLst>
                                    </p:cTn>
                                  </p:par>
                                  <p:par>
                                    <p:cTn id="39" presetID="26"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290">
                                              <p:stCondLst>
                                                <p:cond delay="0"/>
                                              </p:stCondLst>
                                            </p:cTn>
                                            <p:tgtEl>
                                              <p:spTgt spid="7"/>
                                            </p:tgtEl>
                                          </p:cBhvr>
                                        </p:animEffect>
                                        <p:anim calcmode="lin" valueType="num">
                                          <p:cBhvr>
                                            <p:cTn id="42"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3"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4"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45"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46"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47" dur="13">
                                              <p:stCondLst>
                                                <p:cond delay="325"/>
                                              </p:stCondLst>
                                            </p:cTn>
                                            <p:tgtEl>
                                              <p:spTgt spid="7"/>
                                            </p:tgtEl>
                                          </p:cBhvr>
                                          <p:to x="100000" y="60000"/>
                                        </p:animScale>
                                        <p:animScale>
                                          <p:cBhvr>
                                            <p:cTn id="48" dur="83" decel="50000">
                                              <p:stCondLst>
                                                <p:cond delay="338"/>
                                              </p:stCondLst>
                                            </p:cTn>
                                            <p:tgtEl>
                                              <p:spTgt spid="7"/>
                                            </p:tgtEl>
                                          </p:cBhvr>
                                          <p:to x="100000" y="100000"/>
                                        </p:animScale>
                                        <p:animScale>
                                          <p:cBhvr>
                                            <p:cTn id="49" dur="13">
                                              <p:stCondLst>
                                                <p:cond delay="656"/>
                                              </p:stCondLst>
                                            </p:cTn>
                                            <p:tgtEl>
                                              <p:spTgt spid="7"/>
                                            </p:tgtEl>
                                          </p:cBhvr>
                                          <p:to x="100000" y="80000"/>
                                        </p:animScale>
                                        <p:animScale>
                                          <p:cBhvr>
                                            <p:cTn id="50" dur="83" decel="50000">
                                              <p:stCondLst>
                                                <p:cond delay="669"/>
                                              </p:stCondLst>
                                            </p:cTn>
                                            <p:tgtEl>
                                              <p:spTgt spid="7"/>
                                            </p:tgtEl>
                                          </p:cBhvr>
                                          <p:to x="100000" y="100000"/>
                                        </p:animScale>
                                        <p:animScale>
                                          <p:cBhvr>
                                            <p:cTn id="51" dur="13">
                                              <p:stCondLst>
                                                <p:cond delay="821"/>
                                              </p:stCondLst>
                                            </p:cTn>
                                            <p:tgtEl>
                                              <p:spTgt spid="7"/>
                                            </p:tgtEl>
                                          </p:cBhvr>
                                          <p:to x="100000" y="90000"/>
                                        </p:animScale>
                                        <p:animScale>
                                          <p:cBhvr>
                                            <p:cTn id="52" dur="83" decel="50000">
                                              <p:stCondLst>
                                                <p:cond delay="834"/>
                                              </p:stCondLst>
                                            </p:cTn>
                                            <p:tgtEl>
                                              <p:spTgt spid="7"/>
                                            </p:tgtEl>
                                          </p:cBhvr>
                                          <p:to x="100000" y="100000"/>
                                        </p:animScale>
                                        <p:animScale>
                                          <p:cBhvr>
                                            <p:cTn id="53" dur="13">
                                              <p:stCondLst>
                                                <p:cond delay="904"/>
                                              </p:stCondLst>
                                            </p:cTn>
                                            <p:tgtEl>
                                              <p:spTgt spid="7"/>
                                            </p:tgtEl>
                                          </p:cBhvr>
                                          <p:to x="100000" y="95000"/>
                                        </p:animScale>
                                        <p:animScale>
                                          <p:cBhvr>
                                            <p:cTn id="54" dur="83" decel="50000">
                                              <p:stCondLst>
                                                <p:cond delay="917"/>
                                              </p:stCondLst>
                                            </p:cTn>
                                            <p:tgtEl>
                                              <p:spTgt spid="7"/>
                                            </p:tgtEl>
                                          </p:cBhvr>
                                          <p:to x="100000" y="100000"/>
                                        </p:animScale>
                                      </p:childTnLst>
                                    </p:cTn>
                                  </p:par>
                                </p:childTnLst>
                              </p:cTn>
                            </p:par>
                            <p:par>
                              <p:cTn id="55" fill="hold">
                                <p:stCondLst>
                                  <p:cond delay="2940"/>
                                </p:stCondLst>
                                <p:childTnLst>
                                  <p:par>
                                    <p:cTn id="56" presetID="16" presetClass="entr" presetSubtype="42" fill="hold" nodeType="after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barn(outHorizontal)">
                                          <p:cBhvr>
                                            <p:cTn id="58" dur="500"/>
                                            <p:tgtEl>
                                              <p:spTgt spid="9"/>
                                            </p:tgtEl>
                                          </p:cBhvr>
                                        </p:animEffect>
                                      </p:childTnLst>
                                    </p:cTn>
                                  </p:par>
                                </p:childTnLst>
                              </p:cTn>
                            </p:par>
                            <p:par>
                              <p:cTn id="59" fill="hold">
                                <p:stCondLst>
                                  <p:cond delay="3440"/>
                                </p:stCondLst>
                                <p:childTnLst>
                                  <p:par>
                                    <p:cTn id="60" presetID="22" presetClass="entr" presetSubtype="8" fill="hold" grpId="0"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left)">
                                          <p:cBhvr>
                                            <p:cTn id="62" dur="300"/>
                                            <p:tgtEl>
                                              <p:spTgt spid="10"/>
                                            </p:tgtEl>
                                          </p:cBhvr>
                                        </p:animEffect>
                                      </p:childTnLst>
                                    </p:cTn>
                                  </p:par>
                                </p:childTnLst>
                              </p:cTn>
                            </p:par>
                            <p:par>
                              <p:cTn id="63" fill="hold">
                                <p:stCondLst>
                                  <p:cond delay="3740"/>
                                </p:stCondLst>
                                <p:childTnLst>
                                  <p:par>
                                    <p:cTn id="64" presetID="26" presetClass="entr" presetSubtype="0" fill="hold" grpId="0" nodeType="after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down)">
                                          <p:cBhvr>
                                            <p:cTn id="66" dur="290">
                                              <p:stCondLst>
                                                <p:cond delay="0"/>
                                              </p:stCondLst>
                                            </p:cTn>
                                            <p:tgtEl>
                                              <p:spTgt spid="13"/>
                                            </p:tgtEl>
                                          </p:cBhvr>
                                        </p:animEffect>
                                        <p:anim calcmode="lin" valueType="num">
                                          <p:cBhvr>
                                            <p:cTn id="67" dur="911"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68" dur="332"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69" dur="332" tmFilter="0, 0; 0.125,0.2665; 0.25,0.4; 0.375,0.465; 0.5,0.5;  0.625,0.535; 0.75,0.6; 0.875,0.7335; 1,1">
                                              <p:stCondLst>
                                                <p:cond delay="332"/>
                                              </p:stCondLst>
                                            </p:cTn>
                                            <p:tgtEl>
                                              <p:spTgt spid="13"/>
                                            </p:tgtEl>
                                            <p:attrNameLst>
                                              <p:attrName>ppt_y</p:attrName>
                                            </p:attrNameLst>
                                          </p:cBhvr>
                                          <p:tavLst>
                                            <p:tav tm="0" fmla="#ppt_y-sin(pi*$)/9">
                                              <p:val>
                                                <p:fltVal val="0"/>
                                              </p:val>
                                            </p:tav>
                                            <p:tav tm="100000">
                                              <p:val>
                                                <p:fltVal val="1"/>
                                              </p:val>
                                            </p:tav>
                                          </p:tavLst>
                                        </p:anim>
                                        <p:anim calcmode="lin" valueType="num">
                                          <p:cBhvr>
                                            <p:cTn id="70" dur="166" tmFilter="0, 0; 0.125,0.2665; 0.25,0.4; 0.375,0.465; 0.5,0.5;  0.625,0.535; 0.75,0.6; 0.875,0.7335; 1,1">
                                              <p:stCondLst>
                                                <p:cond delay="662"/>
                                              </p:stCondLst>
                                            </p:cTn>
                                            <p:tgtEl>
                                              <p:spTgt spid="13"/>
                                            </p:tgtEl>
                                            <p:attrNameLst>
                                              <p:attrName>ppt_y</p:attrName>
                                            </p:attrNameLst>
                                          </p:cBhvr>
                                          <p:tavLst>
                                            <p:tav tm="0" fmla="#ppt_y-sin(pi*$)/27">
                                              <p:val>
                                                <p:fltVal val="0"/>
                                              </p:val>
                                            </p:tav>
                                            <p:tav tm="100000">
                                              <p:val>
                                                <p:fltVal val="1"/>
                                              </p:val>
                                            </p:tav>
                                          </p:tavLst>
                                        </p:anim>
                                        <p:anim calcmode="lin" valueType="num">
                                          <p:cBhvr>
                                            <p:cTn id="71" dur="82" tmFilter="0, 0; 0.125,0.2665; 0.25,0.4; 0.375,0.465; 0.5,0.5;  0.625,0.535; 0.75,0.6; 0.875,0.7335; 1,1">
                                              <p:stCondLst>
                                                <p:cond delay="828"/>
                                              </p:stCondLst>
                                            </p:cTn>
                                            <p:tgtEl>
                                              <p:spTgt spid="13"/>
                                            </p:tgtEl>
                                            <p:attrNameLst>
                                              <p:attrName>ppt_y</p:attrName>
                                            </p:attrNameLst>
                                          </p:cBhvr>
                                          <p:tavLst>
                                            <p:tav tm="0" fmla="#ppt_y-sin(pi*$)/81">
                                              <p:val>
                                                <p:fltVal val="0"/>
                                              </p:val>
                                            </p:tav>
                                            <p:tav tm="100000">
                                              <p:val>
                                                <p:fltVal val="1"/>
                                              </p:val>
                                            </p:tav>
                                          </p:tavLst>
                                        </p:anim>
                                        <p:animScale>
                                          <p:cBhvr>
                                            <p:cTn id="72" dur="13">
                                              <p:stCondLst>
                                                <p:cond delay="325"/>
                                              </p:stCondLst>
                                            </p:cTn>
                                            <p:tgtEl>
                                              <p:spTgt spid="13"/>
                                            </p:tgtEl>
                                          </p:cBhvr>
                                          <p:to x="100000" y="60000"/>
                                        </p:animScale>
                                        <p:animScale>
                                          <p:cBhvr>
                                            <p:cTn id="73" dur="83" decel="50000">
                                              <p:stCondLst>
                                                <p:cond delay="338"/>
                                              </p:stCondLst>
                                            </p:cTn>
                                            <p:tgtEl>
                                              <p:spTgt spid="13"/>
                                            </p:tgtEl>
                                          </p:cBhvr>
                                          <p:to x="100000" y="100000"/>
                                        </p:animScale>
                                        <p:animScale>
                                          <p:cBhvr>
                                            <p:cTn id="74" dur="13">
                                              <p:stCondLst>
                                                <p:cond delay="656"/>
                                              </p:stCondLst>
                                            </p:cTn>
                                            <p:tgtEl>
                                              <p:spTgt spid="13"/>
                                            </p:tgtEl>
                                          </p:cBhvr>
                                          <p:to x="100000" y="80000"/>
                                        </p:animScale>
                                        <p:animScale>
                                          <p:cBhvr>
                                            <p:cTn id="75" dur="83" decel="50000">
                                              <p:stCondLst>
                                                <p:cond delay="669"/>
                                              </p:stCondLst>
                                            </p:cTn>
                                            <p:tgtEl>
                                              <p:spTgt spid="13"/>
                                            </p:tgtEl>
                                          </p:cBhvr>
                                          <p:to x="100000" y="100000"/>
                                        </p:animScale>
                                        <p:animScale>
                                          <p:cBhvr>
                                            <p:cTn id="76" dur="13">
                                              <p:stCondLst>
                                                <p:cond delay="821"/>
                                              </p:stCondLst>
                                            </p:cTn>
                                            <p:tgtEl>
                                              <p:spTgt spid="13"/>
                                            </p:tgtEl>
                                          </p:cBhvr>
                                          <p:to x="100000" y="90000"/>
                                        </p:animScale>
                                        <p:animScale>
                                          <p:cBhvr>
                                            <p:cTn id="77" dur="83" decel="50000">
                                              <p:stCondLst>
                                                <p:cond delay="834"/>
                                              </p:stCondLst>
                                            </p:cTn>
                                            <p:tgtEl>
                                              <p:spTgt spid="13"/>
                                            </p:tgtEl>
                                          </p:cBhvr>
                                          <p:to x="100000" y="100000"/>
                                        </p:animScale>
                                        <p:animScale>
                                          <p:cBhvr>
                                            <p:cTn id="78" dur="13">
                                              <p:stCondLst>
                                                <p:cond delay="904"/>
                                              </p:stCondLst>
                                            </p:cTn>
                                            <p:tgtEl>
                                              <p:spTgt spid="13"/>
                                            </p:tgtEl>
                                          </p:cBhvr>
                                          <p:to x="100000" y="95000"/>
                                        </p:animScale>
                                        <p:animScale>
                                          <p:cBhvr>
                                            <p:cTn id="79" dur="83" decel="50000">
                                              <p:stCondLst>
                                                <p:cond delay="917"/>
                                              </p:stCondLst>
                                            </p:cTn>
                                            <p:tgtEl>
                                              <p:spTgt spid="13"/>
                                            </p:tgtEl>
                                          </p:cBhvr>
                                          <p:to x="100000" y="100000"/>
                                        </p:animScale>
                                      </p:childTnLst>
                                    </p:cTn>
                                  </p:par>
                                  <p:par>
                                    <p:cTn id="80" presetID="26" presetClass="entr" presetSubtype="0" fill="hold" grpId="0" nodeType="with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wipe(down)">
                                          <p:cBhvr>
                                            <p:cTn id="82" dur="290">
                                              <p:stCondLst>
                                                <p:cond delay="0"/>
                                              </p:stCondLst>
                                            </p:cTn>
                                            <p:tgtEl>
                                              <p:spTgt spid="12"/>
                                            </p:tgtEl>
                                          </p:cBhvr>
                                        </p:animEffect>
                                        <p:anim calcmode="lin" valueType="num">
                                          <p:cBhvr>
                                            <p:cTn id="83"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84"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85"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86"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87"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88" dur="13">
                                              <p:stCondLst>
                                                <p:cond delay="325"/>
                                              </p:stCondLst>
                                            </p:cTn>
                                            <p:tgtEl>
                                              <p:spTgt spid="12"/>
                                            </p:tgtEl>
                                          </p:cBhvr>
                                          <p:to x="100000" y="60000"/>
                                        </p:animScale>
                                        <p:animScale>
                                          <p:cBhvr>
                                            <p:cTn id="89" dur="83" decel="50000">
                                              <p:stCondLst>
                                                <p:cond delay="338"/>
                                              </p:stCondLst>
                                            </p:cTn>
                                            <p:tgtEl>
                                              <p:spTgt spid="12"/>
                                            </p:tgtEl>
                                          </p:cBhvr>
                                          <p:to x="100000" y="100000"/>
                                        </p:animScale>
                                        <p:animScale>
                                          <p:cBhvr>
                                            <p:cTn id="90" dur="13">
                                              <p:stCondLst>
                                                <p:cond delay="656"/>
                                              </p:stCondLst>
                                            </p:cTn>
                                            <p:tgtEl>
                                              <p:spTgt spid="12"/>
                                            </p:tgtEl>
                                          </p:cBhvr>
                                          <p:to x="100000" y="80000"/>
                                        </p:animScale>
                                        <p:animScale>
                                          <p:cBhvr>
                                            <p:cTn id="91" dur="83" decel="50000">
                                              <p:stCondLst>
                                                <p:cond delay="669"/>
                                              </p:stCondLst>
                                            </p:cTn>
                                            <p:tgtEl>
                                              <p:spTgt spid="12"/>
                                            </p:tgtEl>
                                          </p:cBhvr>
                                          <p:to x="100000" y="100000"/>
                                        </p:animScale>
                                        <p:animScale>
                                          <p:cBhvr>
                                            <p:cTn id="92" dur="13">
                                              <p:stCondLst>
                                                <p:cond delay="821"/>
                                              </p:stCondLst>
                                            </p:cTn>
                                            <p:tgtEl>
                                              <p:spTgt spid="12"/>
                                            </p:tgtEl>
                                          </p:cBhvr>
                                          <p:to x="100000" y="90000"/>
                                        </p:animScale>
                                        <p:animScale>
                                          <p:cBhvr>
                                            <p:cTn id="93" dur="83" decel="50000">
                                              <p:stCondLst>
                                                <p:cond delay="834"/>
                                              </p:stCondLst>
                                            </p:cTn>
                                            <p:tgtEl>
                                              <p:spTgt spid="12"/>
                                            </p:tgtEl>
                                          </p:cBhvr>
                                          <p:to x="100000" y="100000"/>
                                        </p:animScale>
                                        <p:animScale>
                                          <p:cBhvr>
                                            <p:cTn id="94" dur="13">
                                              <p:stCondLst>
                                                <p:cond delay="904"/>
                                              </p:stCondLst>
                                            </p:cTn>
                                            <p:tgtEl>
                                              <p:spTgt spid="12"/>
                                            </p:tgtEl>
                                          </p:cBhvr>
                                          <p:to x="100000" y="95000"/>
                                        </p:animScale>
                                        <p:animScale>
                                          <p:cBhvr>
                                            <p:cTn id="95" dur="83" decel="50000">
                                              <p:stCondLst>
                                                <p:cond delay="917"/>
                                              </p:stCondLst>
                                            </p:cTn>
                                            <p:tgtEl>
                                              <p:spTgt spid="12"/>
                                            </p:tgtEl>
                                          </p:cBhvr>
                                          <p:to x="100000" y="100000"/>
                                        </p:animScale>
                                      </p:childTnLst>
                                    </p:cTn>
                                  </p:par>
                                </p:childTnLst>
                              </p:cTn>
                            </p:par>
                            <p:par>
                              <p:cTn id="96" fill="hold">
                                <p:stCondLst>
                                  <p:cond delay="4740"/>
                                </p:stCondLst>
                                <p:childTnLst>
                                  <p:par>
                                    <p:cTn id="97" presetID="16" presetClass="entr" presetSubtype="42" fill="hold"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barn(outHorizontal)">
                                          <p:cBhvr>
                                            <p:cTn id="99" dur="500"/>
                                            <p:tgtEl>
                                              <p:spTgt spid="14"/>
                                            </p:tgtEl>
                                          </p:cBhvr>
                                        </p:animEffect>
                                      </p:childTnLst>
                                    </p:cTn>
                                  </p:par>
                                </p:childTnLst>
                              </p:cTn>
                            </p:par>
                            <p:par>
                              <p:cTn id="100" fill="hold">
                                <p:stCondLst>
                                  <p:cond delay="5240"/>
                                </p:stCondLst>
                                <p:childTnLst>
                                  <p:par>
                                    <p:cTn id="101" presetID="22" presetClass="entr" presetSubtype="8" fill="hold" grpId="0" nodeType="after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wipe(left)">
                                          <p:cBhvr>
                                            <p:cTn id="103" dur="300"/>
                                            <p:tgtEl>
                                              <p:spTgt spid="15"/>
                                            </p:tgtEl>
                                          </p:cBhvr>
                                        </p:animEffect>
                                      </p:childTnLst>
                                    </p:cTn>
                                  </p:par>
                                </p:childTnLst>
                              </p:cTn>
                            </p:par>
                            <p:par>
                              <p:cTn id="104" fill="hold">
                                <p:stCondLst>
                                  <p:cond delay="5540"/>
                                </p:stCondLst>
                                <p:childTnLst>
                                  <p:par>
                                    <p:cTn id="105" presetID="26" presetClass="entr" presetSubtype="0" fill="hold" grpId="0" nodeType="afterEffect">
                                      <p:stCondLst>
                                        <p:cond delay="0"/>
                                      </p:stCondLst>
                                      <p:childTnLst>
                                        <p:set>
                                          <p:cBhvr>
                                            <p:cTn id="106" dur="1" fill="hold">
                                              <p:stCondLst>
                                                <p:cond delay="0"/>
                                              </p:stCondLst>
                                            </p:cTn>
                                            <p:tgtEl>
                                              <p:spTgt spid="18"/>
                                            </p:tgtEl>
                                            <p:attrNameLst>
                                              <p:attrName>style.visibility</p:attrName>
                                            </p:attrNameLst>
                                          </p:cBhvr>
                                          <p:to>
                                            <p:strVal val="visible"/>
                                          </p:to>
                                        </p:set>
                                        <p:animEffect transition="in" filter="wipe(down)">
                                          <p:cBhvr>
                                            <p:cTn id="107" dur="290">
                                              <p:stCondLst>
                                                <p:cond delay="0"/>
                                              </p:stCondLst>
                                            </p:cTn>
                                            <p:tgtEl>
                                              <p:spTgt spid="18"/>
                                            </p:tgtEl>
                                          </p:cBhvr>
                                        </p:animEffect>
                                        <p:anim calcmode="lin" valueType="num">
                                          <p:cBhvr>
                                            <p:cTn id="108" dur="911"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09" dur="332"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10" dur="332" tmFilter="0, 0; 0.125,0.2665; 0.25,0.4; 0.375,0.465; 0.5,0.5;  0.625,0.535; 0.75,0.6; 0.875,0.7335; 1,1">
                                              <p:stCondLst>
                                                <p:cond delay="332"/>
                                              </p:stCondLst>
                                            </p:cTn>
                                            <p:tgtEl>
                                              <p:spTgt spid="18"/>
                                            </p:tgtEl>
                                            <p:attrNameLst>
                                              <p:attrName>ppt_y</p:attrName>
                                            </p:attrNameLst>
                                          </p:cBhvr>
                                          <p:tavLst>
                                            <p:tav tm="0" fmla="#ppt_y-sin(pi*$)/9">
                                              <p:val>
                                                <p:fltVal val="0"/>
                                              </p:val>
                                            </p:tav>
                                            <p:tav tm="100000">
                                              <p:val>
                                                <p:fltVal val="1"/>
                                              </p:val>
                                            </p:tav>
                                          </p:tavLst>
                                        </p:anim>
                                        <p:anim calcmode="lin" valueType="num">
                                          <p:cBhvr>
                                            <p:cTn id="111" dur="166" tmFilter="0, 0; 0.125,0.2665; 0.25,0.4; 0.375,0.465; 0.5,0.5;  0.625,0.535; 0.75,0.6; 0.875,0.7335; 1,1">
                                              <p:stCondLst>
                                                <p:cond delay="662"/>
                                              </p:stCondLst>
                                            </p:cTn>
                                            <p:tgtEl>
                                              <p:spTgt spid="18"/>
                                            </p:tgtEl>
                                            <p:attrNameLst>
                                              <p:attrName>ppt_y</p:attrName>
                                            </p:attrNameLst>
                                          </p:cBhvr>
                                          <p:tavLst>
                                            <p:tav tm="0" fmla="#ppt_y-sin(pi*$)/27">
                                              <p:val>
                                                <p:fltVal val="0"/>
                                              </p:val>
                                            </p:tav>
                                            <p:tav tm="100000">
                                              <p:val>
                                                <p:fltVal val="1"/>
                                              </p:val>
                                            </p:tav>
                                          </p:tavLst>
                                        </p:anim>
                                        <p:anim calcmode="lin" valueType="num">
                                          <p:cBhvr>
                                            <p:cTn id="112" dur="82" tmFilter="0, 0; 0.125,0.2665; 0.25,0.4; 0.375,0.465; 0.5,0.5;  0.625,0.535; 0.75,0.6; 0.875,0.7335; 1,1">
                                              <p:stCondLst>
                                                <p:cond delay="828"/>
                                              </p:stCondLst>
                                            </p:cTn>
                                            <p:tgtEl>
                                              <p:spTgt spid="18"/>
                                            </p:tgtEl>
                                            <p:attrNameLst>
                                              <p:attrName>ppt_y</p:attrName>
                                            </p:attrNameLst>
                                          </p:cBhvr>
                                          <p:tavLst>
                                            <p:tav tm="0" fmla="#ppt_y-sin(pi*$)/81">
                                              <p:val>
                                                <p:fltVal val="0"/>
                                              </p:val>
                                            </p:tav>
                                            <p:tav tm="100000">
                                              <p:val>
                                                <p:fltVal val="1"/>
                                              </p:val>
                                            </p:tav>
                                          </p:tavLst>
                                        </p:anim>
                                        <p:animScale>
                                          <p:cBhvr>
                                            <p:cTn id="113" dur="13">
                                              <p:stCondLst>
                                                <p:cond delay="325"/>
                                              </p:stCondLst>
                                            </p:cTn>
                                            <p:tgtEl>
                                              <p:spTgt spid="18"/>
                                            </p:tgtEl>
                                          </p:cBhvr>
                                          <p:to x="100000" y="60000"/>
                                        </p:animScale>
                                        <p:animScale>
                                          <p:cBhvr>
                                            <p:cTn id="114" dur="83" decel="50000">
                                              <p:stCondLst>
                                                <p:cond delay="338"/>
                                              </p:stCondLst>
                                            </p:cTn>
                                            <p:tgtEl>
                                              <p:spTgt spid="18"/>
                                            </p:tgtEl>
                                          </p:cBhvr>
                                          <p:to x="100000" y="100000"/>
                                        </p:animScale>
                                        <p:animScale>
                                          <p:cBhvr>
                                            <p:cTn id="115" dur="13">
                                              <p:stCondLst>
                                                <p:cond delay="656"/>
                                              </p:stCondLst>
                                            </p:cTn>
                                            <p:tgtEl>
                                              <p:spTgt spid="18"/>
                                            </p:tgtEl>
                                          </p:cBhvr>
                                          <p:to x="100000" y="80000"/>
                                        </p:animScale>
                                        <p:animScale>
                                          <p:cBhvr>
                                            <p:cTn id="116" dur="83" decel="50000">
                                              <p:stCondLst>
                                                <p:cond delay="669"/>
                                              </p:stCondLst>
                                            </p:cTn>
                                            <p:tgtEl>
                                              <p:spTgt spid="18"/>
                                            </p:tgtEl>
                                          </p:cBhvr>
                                          <p:to x="100000" y="100000"/>
                                        </p:animScale>
                                        <p:animScale>
                                          <p:cBhvr>
                                            <p:cTn id="117" dur="13">
                                              <p:stCondLst>
                                                <p:cond delay="821"/>
                                              </p:stCondLst>
                                            </p:cTn>
                                            <p:tgtEl>
                                              <p:spTgt spid="18"/>
                                            </p:tgtEl>
                                          </p:cBhvr>
                                          <p:to x="100000" y="90000"/>
                                        </p:animScale>
                                        <p:animScale>
                                          <p:cBhvr>
                                            <p:cTn id="118" dur="83" decel="50000">
                                              <p:stCondLst>
                                                <p:cond delay="834"/>
                                              </p:stCondLst>
                                            </p:cTn>
                                            <p:tgtEl>
                                              <p:spTgt spid="18"/>
                                            </p:tgtEl>
                                          </p:cBhvr>
                                          <p:to x="100000" y="100000"/>
                                        </p:animScale>
                                        <p:animScale>
                                          <p:cBhvr>
                                            <p:cTn id="119" dur="13">
                                              <p:stCondLst>
                                                <p:cond delay="904"/>
                                              </p:stCondLst>
                                            </p:cTn>
                                            <p:tgtEl>
                                              <p:spTgt spid="18"/>
                                            </p:tgtEl>
                                          </p:cBhvr>
                                          <p:to x="100000" y="95000"/>
                                        </p:animScale>
                                        <p:animScale>
                                          <p:cBhvr>
                                            <p:cTn id="120" dur="83" decel="50000">
                                              <p:stCondLst>
                                                <p:cond delay="917"/>
                                              </p:stCondLst>
                                            </p:cTn>
                                            <p:tgtEl>
                                              <p:spTgt spid="18"/>
                                            </p:tgtEl>
                                          </p:cBhvr>
                                          <p:to x="100000" y="100000"/>
                                        </p:animScale>
                                      </p:childTnLst>
                                    </p:cTn>
                                  </p:par>
                                  <p:par>
                                    <p:cTn id="121" presetID="26" presetClass="entr" presetSubtype="0" fill="hold" grpId="0" nodeType="withEffect">
                                      <p:stCondLst>
                                        <p:cond delay="0"/>
                                      </p:stCondLst>
                                      <p:childTnLst>
                                        <p:set>
                                          <p:cBhvr>
                                            <p:cTn id="122" dur="1" fill="hold">
                                              <p:stCondLst>
                                                <p:cond delay="0"/>
                                              </p:stCondLst>
                                            </p:cTn>
                                            <p:tgtEl>
                                              <p:spTgt spid="17"/>
                                            </p:tgtEl>
                                            <p:attrNameLst>
                                              <p:attrName>style.visibility</p:attrName>
                                            </p:attrNameLst>
                                          </p:cBhvr>
                                          <p:to>
                                            <p:strVal val="visible"/>
                                          </p:to>
                                        </p:set>
                                        <p:animEffect transition="in" filter="wipe(down)">
                                          <p:cBhvr>
                                            <p:cTn id="123" dur="290">
                                              <p:stCondLst>
                                                <p:cond delay="0"/>
                                              </p:stCondLst>
                                            </p:cTn>
                                            <p:tgtEl>
                                              <p:spTgt spid="17"/>
                                            </p:tgtEl>
                                          </p:cBhvr>
                                        </p:animEffect>
                                        <p:anim calcmode="lin" valueType="num">
                                          <p:cBhvr>
                                            <p:cTn id="124" dur="911"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25" dur="332"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26" dur="332" tmFilter="0, 0; 0.125,0.2665; 0.25,0.4; 0.375,0.465; 0.5,0.5;  0.625,0.535; 0.75,0.6; 0.875,0.7335; 1,1">
                                              <p:stCondLst>
                                                <p:cond delay="332"/>
                                              </p:stCondLst>
                                            </p:cTn>
                                            <p:tgtEl>
                                              <p:spTgt spid="17"/>
                                            </p:tgtEl>
                                            <p:attrNameLst>
                                              <p:attrName>ppt_y</p:attrName>
                                            </p:attrNameLst>
                                          </p:cBhvr>
                                          <p:tavLst>
                                            <p:tav tm="0" fmla="#ppt_y-sin(pi*$)/9">
                                              <p:val>
                                                <p:fltVal val="0"/>
                                              </p:val>
                                            </p:tav>
                                            <p:tav tm="100000">
                                              <p:val>
                                                <p:fltVal val="1"/>
                                              </p:val>
                                            </p:tav>
                                          </p:tavLst>
                                        </p:anim>
                                        <p:anim calcmode="lin" valueType="num">
                                          <p:cBhvr>
                                            <p:cTn id="127" dur="166" tmFilter="0, 0; 0.125,0.2665; 0.25,0.4; 0.375,0.465; 0.5,0.5;  0.625,0.535; 0.75,0.6; 0.875,0.7335; 1,1">
                                              <p:stCondLst>
                                                <p:cond delay="662"/>
                                              </p:stCondLst>
                                            </p:cTn>
                                            <p:tgtEl>
                                              <p:spTgt spid="17"/>
                                            </p:tgtEl>
                                            <p:attrNameLst>
                                              <p:attrName>ppt_y</p:attrName>
                                            </p:attrNameLst>
                                          </p:cBhvr>
                                          <p:tavLst>
                                            <p:tav tm="0" fmla="#ppt_y-sin(pi*$)/27">
                                              <p:val>
                                                <p:fltVal val="0"/>
                                              </p:val>
                                            </p:tav>
                                            <p:tav tm="100000">
                                              <p:val>
                                                <p:fltVal val="1"/>
                                              </p:val>
                                            </p:tav>
                                          </p:tavLst>
                                        </p:anim>
                                        <p:anim calcmode="lin" valueType="num">
                                          <p:cBhvr>
                                            <p:cTn id="128" dur="82" tmFilter="0, 0; 0.125,0.2665; 0.25,0.4; 0.375,0.465; 0.5,0.5;  0.625,0.535; 0.75,0.6; 0.875,0.7335; 1,1">
                                              <p:stCondLst>
                                                <p:cond delay="828"/>
                                              </p:stCondLst>
                                            </p:cTn>
                                            <p:tgtEl>
                                              <p:spTgt spid="17"/>
                                            </p:tgtEl>
                                            <p:attrNameLst>
                                              <p:attrName>ppt_y</p:attrName>
                                            </p:attrNameLst>
                                          </p:cBhvr>
                                          <p:tavLst>
                                            <p:tav tm="0" fmla="#ppt_y-sin(pi*$)/81">
                                              <p:val>
                                                <p:fltVal val="0"/>
                                              </p:val>
                                            </p:tav>
                                            <p:tav tm="100000">
                                              <p:val>
                                                <p:fltVal val="1"/>
                                              </p:val>
                                            </p:tav>
                                          </p:tavLst>
                                        </p:anim>
                                        <p:animScale>
                                          <p:cBhvr>
                                            <p:cTn id="129" dur="13">
                                              <p:stCondLst>
                                                <p:cond delay="325"/>
                                              </p:stCondLst>
                                            </p:cTn>
                                            <p:tgtEl>
                                              <p:spTgt spid="17"/>
                                            </p:tgtEl>
                                          </p:cBhvr>
                                          <p:to x="100000" y="60000"/>
                                        </p:animScale>
                                        <p:animScale>
                                          <p:cBhvr>
                                            <p:cTn id="130" dur="83" decel="50000">
                                              <p:stCondLst>
                                                <p:cond delay="338"/>
                                              </p:stCondLst>
                                            </p:cTn>
                                            <p:tgtEl>
                                              <p:spTgt spid="17"/>
                                            </p:tgtEl>
                                          </p:cBhvr>
                                          <p:to x="100000" y="100000"/>
                                        </p:animScale>
                                        <p:animScale>
                                          <p:cBhvr>
                                            <p:cTn id="131" dur="13">
                                              <p:stCondLst>
                                                <p:cond delay="656"/>
                                              </p:stCondLst>
                                            </p:cTn>
                                            <p:tgtEl>
                                              <p:spTgt spid="17"/>
                                            </p:tgtEl>
                                          </p:cBhvr>
                                          <p:to x="100000" y="80000"/>
                                        </p:animScale>
                                        <p:animScale>
                                          <p:cBhvr>
                                            <p:cTn id="132" dur="83" decel="50000">
                                              <p:stCondLst>
                                                <p:cond delay="669"/>
                                              </p:stCondLst>
                                            </p:cTn>
                                            <p:tgtEl>
                                              <p:spTgt spid="17"/>
                                            </p:tgtEl>
                                          </p:cBhvr>
                                          <p:to x="100000" y="100000"/>
                                        </p:animScale>
                                        <p:animScale>
                                          <p:cBhvr>
                                            <p:cTn id="133" dur="13">
                                              <p:stCondLst>
                                                <p:cond delay="821"/>
                                              </p:stCondLst>
                                            </p:cTn>
                                            <p:tgtEl>
                                              <p:spTgt spid="17"/>
                                            </p:tgtEl>
                                          </p:cBhvr>
                                          <p:to x="100000" y="90000"/>
                                        </p:animScale>
                                        <p:animScale>
                                          <p:cBhvr>
                                            <p:cTn id="134" dur="83" decel="50000">
                                              <p:stCondLst>
                                                <p:cond delay="834"/>
                                              </p:stCondLst>
                                            </p:cTn>
                                            <p:tgtEl>
                                              <p:spTgt spid="17"/>
                                            </p:tgtEl>
                                          </p:cBhvr>
                                          <p:to x="100000" y="100000"/>
                                        </p:animScale>
                                        <p:animScale>
                                          <p:cBhvr>
                                            <p:cTn id="135" dur="13">
                                              <p:stCondLst>
                                                <p:cond delay="904"/>
                                              </p:stCondLst>
                                            </p:cTn>
                                            <p:tgtEl>
                                              <p:spTgt spid="17"/>
                                            </p:tgtEl>
                                          </p:cBhvr>
                                          <p:to x="100000" y="95000"/>
                                        </p:animScale>
                                        <p:animScale>
                                          <p:cBhvr>
                                            <p:cTn id="136" dur="83" decel="50000">
                                              <p:stCondLst>
                                                <p:cond delay="917"/>
                                              </p:stCondLst>
                                            </p:cTn>
                                            <p:tgtEl>
                                              <p:spTgt spid="17"/>
                                            </p:tgtEl>
                                          </p:cBhvr>
                                          <p:to x="100000" y="100000"/>
                                        </p:animScale>
                                      </p:childTnLst>
                                    </p:cTn>
                                  </p:par>
                                </p:childTnLst>
                              </p:cTn>
                            </p:par>
                            <p:par>
                              <p:cTn id="137" fill="hold">
                                <p:stCondLst>
                                  <p:cond delay="6540"/>
                                </p:stCondLst>
                                <p:childTnLst>
                                  <p:par>
                                    <p:cTn id="138" presetID="16" presetClass="entr" presetSubtype="42" fill="hold" nodeType="afterEffect">
                                      <p:stCondLst>
                                        <p:cond delay="0"/>
                                      </p:stCondLst>
                                      <p:childTnLst>
                                        <p:set>
                                          <p:cBhvr>
                                            <p:cTn id="139" dur="1" fill="hold">
                                              <p:stCondLst>
                                                <p:cond delay="0"/>
                                              </p:stCondLst>
                                            </p:cTn>
                                            <p:tgtEl>
                                              <p:spTgt spid="19"/>
                                            </p:tgtEl>
                                            <p:attrNameLst>
                                              <p:attrName>style.visibility</p:attrName>
                                            </p:attrNameLst>
                                          </p:cBhvr>
                                          <p:to>
                                            <p:strVal val="visible"/>
                                          </p:to>
                                        </p:set>
                                        <p:animEffect transition="in" filter="barn(outHorizontal)">
                                          <p:cBhvr>
                                            <p:cTn id="140" dur="500"/>
                                            <p:tgtEl>
                                              <p:spTgt spid="19"/>
                                            </p:tgtEl>
                                          </p:cBhvr>
                                        </p:animEffect>
                                      </p:childTnLst>
                                    </p:cTn>
                                  </p:par>
                                </p:childTnLst>
                              </p:cTn>
                            </p:par>
                            <p:par>
                              <p:cTn id="141" fill="hold">
                                <p:stCondLst>
                                  <p:cond delay="7040"/>
                                </p:stCondLst>
                                <p:childTnLst>
                                  <p:par>
                                    <p:cTn id="142" presetID="22" presetClass="entr" presetSubtype="8" fill="hold" grpId="0" nodeType="afterEffect">
                                      <p:stCondLst>
                                        <p:cond delay="0"/>
                                      </p:stCondLst>
                                      <p:childTnLst>
                                        <p:set>
                                          <p:cBhvr>
                                            <p:cTn id="143" dur="1" fill="hold">
                                              <p:stCondLst>
                                                <p:cond delay="0"/>
                                              </p:stCondLst>
                                            </p:cTn>
                                            <p:tgtEl>
                                              <p:spTgt spid="20"/>
                                            </p:tgtEl>
                                            <p:attrNameLst>
                                              <p:attrName>style.visibility</p:attrName>
                                            </p:attrNameLst>
                                          </p:cBhvr>
                                          <p:to>
                                            <p:strVal val="visible"/>
                                          </p:to>
                                        </p:set>
                                        <p:animEffect transition="in" filter="wipe(left)">
                                          <p:cBhvr>
                                            <p:cTn id="144" dur="300"/>
                                            <p:tgtEl>
                                              <p:spTgt spid="20"/>
                                            </p:tgtEl>
                                          </p:cBhvr>
                                        </p:animEffect>
                                      </p:childTnLst>
                                    </p:cTn>
                                  </p:par>
                                  <p:par>
                                    <p:cTn id="145" presetID="2" presetClass="entr" presetSubtype="12" fill="hold" grpId="0" nodeType="withEffect">
                                      <p:stCondLst>
                                        <p:cond delay="0"/>
                                      </p:stCondLst>
                                      <p:childTnLst>
                                        <p:set>
                                          <p:cBhvr>
                                            <p:cTn id="146" dur="1" fill="hold">
                                              <p:stCondLst>
                                                <p:cond delay="0"/>
                                              </p:stCondLst>
                                            </p:cTn>
                                            <p:tgtEl>
                                              <p:spTgt spid="22"/>
                                            </p:tgtEl>
                                            <p:attrNameLst>
                                              <p:attrName>style.visibility</p:attrName>
                                            </p:attrNameLst>
                                          </p:cBhvr>
                                          <p:to>
                                            <p:strVal val="visible"/>
                                          </p:to>
                                        </p:set>
                                        <p:anim calcmode="lin" valueType="num">
                                          <p:cBhvr additive="base">
                                            <p:cTn id="147" dur="500" fill="hold"/>
                                            <p:tgtEl>
                                              <p:spTgt spid="22"/>
                                            </p:tgtEl>
                                            <p:attrNameLst>
                                              <p:attrName>ppt_x</p:attrName>
                                            </p:attrNameLst>
                                          </p:cBhvr>
                                          <p:tavLst>
                                            <p:tav tm="0">
                                              <p:val>
                                                <p:strVal val="0-#ppt_w/2"/>
                                              </p:val>
                                            </p:tav>
                                            <p:tav tm="100000">
                                              <p:val>
                                                <p:strVal val="#ppt_x"/>
                                              </p:val>
                                            </p:tav>
                                          </p:tavLst>
                                        </p:anim>
                                        <p:anim calcmode="lin" valueType="num">
                                          <p:cBhvr additive="base">
                                            <p:cTn id="148" dur="500" fill="hold"/>
                                            <p:tgtEl>
                                              <p:spTgt spid="22"/>
                                            </p:tgtEl>
                                            <p:attrNameLst>
                                              <p:attrName>ppt_y</p:attrName>
                                            </p:attrNameLst>
                                          </p:cBhvr>
                                          <p:tavLst>
                                            <p:tav tm="0">
                                              <p:val>
                                                <p:strVal val="1+#ppt_h/2"/>
                                              </p:val>
                                            </p:tav>
                                            <p:tav tm="100000">
                                              <p:val>
                                                <p:strVal val="#ppt_y"/>
                                              </p:val>
                                            </p:tav>
                                          </p:tavLst>
                                        </p:anim>
                                      </p:childTnLst>
                                    </p:cTn>
                                  </p:par>
                                  <p:par>
                                    <p:cTn id="149" presetID="2" presetClass="entr" presetSubtype="6" fill="hold" grpId="0" nodeType="withEffect">
                                      <p:stCondLst>
                                        <p:cond delay="0"/>
                                      </p:stCondLst>
                                      <p:childTnLst>
                                        <p:set>
                                          <p:cBhvr>
                                            <p:cTn id="150" dur="1" fill="hold">
                                              <p:stCondLst>
                                                <p:cond delay="0"/>
                                              </p:stCondLst>
                                            </p:cTn>
                                            <p:tgtEl>
                                              <p:spTgt spid="16"/>
                                            </p:tgtEl>
                                            <p:attrNameLst>
                                              <p:attrName>style.visibility</p:attrName>
                                            </p:attrNameLst>
                                          </p:cBhvr>
                                          <p:to>
                                            <p:strVal val="visible"/>
                                          </p:to>
                                        </p:set>
                                        <p:anim calcmode="lin" valueType="num">
                                          <p:cBhvr additive="base">
                                            <p:cTn id="151" dur="500" fill="hold"/>
                                            <p:tgtEl>
                                              <p:spTgt spid="16"/>
                                            </p:tgtEl>
                                            <p:attrNameLst>
                                              <p:attrName>ppt_x</p:attrName>
                                            </p:attrNameLst>
                                          </p:cBhvr>
                                          <p:tavLst>
                                            <p:tav tm="0">
                                              <p:val>
                                                <p:strVal val="1+#ppt_w/2"/>
                                              </p:val>
                                            </p:tav>
                                            <p:tav tm="100000">
                                              <p:val>
                                                <p:strVal val="#ppt_x"/>
                                              </p:val>
                                            </p:tav>
                                          </p:tavLst>
                                        </p:anim>
                                        <p:anim calcmode="lin" valueType="num">
                                          <p:cBhvr additive="base">
                                            <p:cTn id="152" dur="500" fill="hold"/>
                                            <p:tgtEl>
                                              <p:spTgt spid="16"/>
                                            </p:tgtEl>
                                            <p:attrNameLst>
                                              <p:attrName>ppt_y</p:attrName>
                                            </p:attrNameLst>
                                          </p:cBhvr>
                                          <p:tavLst>
                                            <p:tav tm="0">
                                              <p:val>
                                                <p:strVal val="1+#ppt_h/2"/>
                                              </p:val>
                                            </p:tav>
                                            <p:tav tm="100000">
                                              <p:val>
                                                <p:strVal val="#ppt_y"/>
                                              </p:val>
                                            </p:tav>
                                          </p:tavLst>
                                        </p:anim>
                                      </p:childTnLst>
                                    </p:cTn>
                                  </p:par>
                                  <p:par>
                                    <p:cTn id="153" presetID="2" presetClass="entr" presetSubtype="3" fill="hold" grpId="0" nodeType="withEffect">
                                      <p:stCondLst>
                                        <p:cond delay="0"/>
                                      </p:stCondLst>
                                      <p:childTnLst>
                                        <p:set>
                                          <p:cBhvr>
                                            <p:cTn id="154" dur="1" fill="hold">
                                              <p:stCondLst>
                                                <p:cond delay="0"/>
                                              </p:stCondLst>
                                            </p:cTn>
                                            <p:tgtEl>
                                              <p:spTgt spid="24"/>
                                            </p:tgtEl>
                                            <p:attrNameLst>
                                              <p:attrName>style.visibility</p:attrName>
                                            </p:attrNameLst>
                                          </p:cBhvr>
                                          <p:to>
                                            <p:strVal val="visible"/>
                                          </p:to>
                                        </p:set>
                                        <p:anim calcmode="lin" valueType="num">
                                          <p:cBhvr additive="base">
                                            <p:cTn id="155" dur="500" fill="hold"/>
                                            <p:tgtEl>
                                              <p:spTgt spid="24"/>
                                            </p:tgtEl>
                                            <p:attrNameLst>
                                              <p:attrName>ppt_x</p:attrName>
                                            </p:attrNameLst>
                                          </p:cBhvr>
                                          <p:tavLst>
                                            <p:tav tm="0">
                                              <p:val>
                                                <p:strVal val="1+#ppt_w/2"/>
                                              </p:val>
                                            </p:tav>
                                            <p:tav tm="100000">
                                              <p:val>
                                                <p:strVal val="#ppt_x"/>
                                              </p:val>
                                            </p:tav>
                                          </p:tavLst>
                                        </p:anim>
                                        <p:anim calcmode="lin" valueType="num">
                                          <p:cBhvr additive="base">
                                            <p:cTn id="156" dur="500" fill="hold"/>
                                            <p:tgtEl>
                                              <p:spTgt spid="24"/>
                                            </p:tgtEl>
                                            <p:attrNameLst>
                                              <p:attrName>ppt_y</p:attrName>
                                            </p:attrNameLst>
                                          </p:cBhvr>
                                          <p:tavLst>
                                            <p:tav tm="0">
                                              <p:val>
                                                <p:strVal val="0-#ppt_h/2"/>
                                              </p:val>
                                            </p:tav>
                                            <p:tav tm="100000">
                                              <p:val>
                                                <p:strVal val="#ppt_y"/>
                                              </p:val>
                                            </p:tav>
                                          </p:tavLst>
                                        </p:anim>
                                      </p:childTnLst>
                                    </p:cTn>
                                  </p:par>
                                  <p:par>
                                    <p:cTn id="157" presetID="2" presetClass="entr" presetSubtype="9" fill="hold" grpId="0" nodeType="withEffect">
                                      <p:stCondLst>
                                        <p:cond delay="0"/>
                                      </p:stCondLst>
                                      <p:childTnLst>
                                        <p:set>
                                          <p:cBhvr>
                                            <p:cTn id="158" dur="1" fill="hold">
                                              <p:stCondLst>
                                                <p:cond delay="0"/>
                                              </p:stCondLst>
                                            </p:cTn>
                                            <p:tgtEl>
                                              <p:spTgt spid="23"/>
                                            </p:tgtEl>
                                            <p:attrNameLst>
                                              <p:attrName>style.visibility</p:attrName>
                                            </p:attrNameLst>
                                          </p:cBhvr>
                                          <p:to>
                                            <p:strVal val="visible"/>
                                          </p:to>
                                        </p:set>
                                        <p:anim calcmode="lin" valueType="num">
                                          <p:cBhvr additive="base">
                                            <p:cTn id="159" dur="500" fill="hold"/>
                                            <p:tgtEl>
                                              <p:spTgt spid="23"/>
                                            </p:tgtEl>
                                            <p:attrNameLst>
                                              <p:attrName>ppt_x</p:attrName>
                                            </p:attrNameLst>
                                          </p:cBhvr>
                                          <p:tavLst>
                                            <p:tav tm="0">
                                              <p:val>
                                                <p:strVal val="0-#ppt_w/2"/>
                                              </p:val>
                                            </p:tav>
                                            <p:tav tm="100000">
                                              <p:val>
                                                <p:strVal val="#ppt_x"/>
                                              </p:val>
                                            </p:tav>
                                          </p:tavLst>
                                        </p:anim>
                                        <p:anim calcmode="lin" valueType="num">
                                          <p:cBhvr additive="base">
                                            <p:cTn id="160"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7" grpId="0" animBg="1"/>
          <p:bldP spid="8" grpId="0" animBg="1"/>
          <p:bldP spid="10" grpId="0"/>
          <p:bldP spid="12" grpId="0" animBg="1"/>
          <p:bldP spid="13" grpId="0" animBg="1"/>
          <p:bldP spid="15" grpId="0"/>
          <p:bldP spid="17" grpId="0" animBg="1"/>
          <p:bldP spid="18" grpId="0" animBg="1"/>
          <p:bldP spid="20" grpId="0"/>
          <p:bldP spid="16" grpId="0" animBg="1"/>
          <p:bldP spid="22" grpId="0" animBg="1"/>
          <p:bldP spid="23" grpId="0" animBg="1"/>
          <p:bldP spid="24" grpId="0" animBg="1"/>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77" name="TextBox 76"/>
          <p:cNvSpPr txBox="1"/>
          <p:nvPr/>
        </p:nvSpPr>
        <p:spPr>
          <a:xfrm>
            <a:off x="477741" y="159023"/>
            <a:ext cx="2954655" cy="461665"/>
          </a:xfrm>
          <a:prstGeom prst="rect">
            <a:avLst/>
          </a:prstGeom>
          <a:noFill/>
        </p:spPr>
        <p:txBody>
          <a:bodyPr wrap="none" rtlCol="0">
            <a:spAutoFit/>
          </a:bodyPr>
          <a:lstStyle/>
          <a:p>
            <a:r>
              <a:rPr lang="zh-CN" altLang="en-US" sz="2400" dirty="0">
                <a:solidFill>
                  <a:srgbClr val="333333"/>
                </a:solidFill>
                <a:latin typeface="微软雅黑"/>
                <a:ea typeface="微软雅黑"/>
              </a:rPr>
              <a:t>对竞争对手分析不够</a:t>
            </a:r>
          </a:p>
        </p:txBody>
      </p:sp>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6" name="Freeform 15"/>
          <p:cNvSpPr>
            <a:spLocks/>
          </p:cNvSpPr>
          <p:nvPr/>
        </p:nvSpPr>
        <p:spPr bwMode="auto">
          <a:xfrm>
            <a:off x="4306750" y="1739077"/>
            <a:ext cx="1503599" cy="2011240"/>
          </a:xfrm>
          <a:custGeom>
            <a:avLst/>
            <a:gdLst>
              <a:gd name="T0" fmla="*/ 0 w 4668"/>
              <a:gd name="T1" fmla="*/ 1562 h 6244"/>
              <a:gd name="T2" fmla="*/ 1684 w 4668"/>
              <a:gd name="T3" fmla="*/ 1567 h 6244"/>
              <a:gd name="T4" fmla="*/ 1908 w 4668"/>
              <a:gd name="T5" fmla="*/ 1603 h 6244"/>
              <a:gd name="T6" fmla="*/ 2121 w 4668"/>
              <a:gd name="T7" fmla="*/ 1670 h 6244"/>
              <a:gd name="T8" fmla="*/ 2321 w 4668"/>
              <a:gd name="T9" fmla="*/ 1766 h 6244"/>
              <a:gd name="T10" fmla="*/ 2503 w 4668"/>
              <a:gd name="T11" fmla="*/ 1887 h 6244"/>
              <a:gd name="T12" fmla="*/ 2667 w 4668"/>
              <a:gd name="T13" fmla="*/ 2034 h 6244"/>
              <a:gd name="T14" fmla="*/ 2808 w 4668"/>
              <a:gd name="T15" fmla="*/ 2202 h 6244"/>
              <a:gd name="T16" fmla="*/ 2925 w 4668"/>
              <a:gd name="T17" fmla="*/ 2390 h 6244"/>
              <a:gd name="T18" fmla="*/ 3016 w 4668"/>
              <a:gd name="T19" fmla="*/ 2594 h 6244"/>
              <a:gd name="T20" fmla="*/ 3077 w 4668"/>
              <a:gd name="T21" fmla="*/ 2813 h 6244"/>
              <a:gd name="T22" fmla="*/ 3106 w 4668"/>
              <a:gd name="T23" fmla="*/ 3044 h 6244"/>
              <a:gd name="T24" fmla="*/ 3100 w 4668"/>
              <a:gd name="T25" fmla="*/ 3282 h 6244"/>
              <a:gd name="T26" fmla="*/ 3059 w 4668"/>
              <a:gd name="T27" fmla="*/ 3510 h 6244"/>
              <a:gd name="T28" fmla="*/ 2986 w 4668"/>
              <a:gd name="T29" fmla="*/ 3727 h 6244"/>
              <a:gd name="T30" fmla="*/ 2883 w 4668"/>
              <a:gd name="T31" fmla="*/ 3929 h 6244"/>
              <a:gd name="T32" fmla="*/ 2754 w 4668"/>
              <a:gd name="T33" fmla="*/ 4112 h 6244"/>
              <a:gd name="T34" fmla="*/ 2600 w 4668"/>
              <a:gd name="T35" fmla="*/ 4275 h 6244"/>
              <a:gd name="T36" fmla="*/ 2422 w 4668"/>
              <a:gd name="T37" fmla="*/ 4415 h 6244"/>
              <a:gd name="T38" fmla="*/ 2226 w 4668"/>
              <a:gd name="T39" fmla="*/ 4528 h 6244"/>
              <a:gd name="T40" fmla="*/ 2013 w 4668"/>
              <a:gd name="T41" fmla="*/ 4612 h 6244"/>
              <a:gd name="T42" fmla="*/ 1785 w 4668"/>
              <a:gd name="T43" fmla="*/ 4665 h 6244"/>
              <a:gd name="T44" fmla="*/ 1601 w 4668"/>
              <a:gd name="T45" fmla="*/ 4682 h 6244"/>
              <a:gd name="T46" fmla="*/ 1529 w 4668"/>
              <a:gd name="T47" fmla="*/ 4682 h 6244"/>
              <a:gd name="T48" fmla="*/ 1529 w 4668"/>
              <a:gd name="T49" fmla="*/ 6244 h 6244"/>
              <a:gd name="T50" fmla="*/ 1594 w 4668"/>
              <a:gd name="T51" fmla="*/ 6244 h 6244"/>
              <a:gd name="T52" fmla="*/ 1660 w 4668"/>
              <a:gd name="T53" fmla="*/ 6242 h 6244"/>
              <a:gd name="T54" fmla="*/ 1864 w 4668"/>
              <a:gd name="T55" fmla="*/ 6228 h 6244"/>
              <a:gd name="T56" fmla="*/ 2330 w 4668"/>
              <a:gd name="T57" fmla="*/ 6145 h 6244"/>
              <a:gd name="T58" fmla="*/ 2766 w 4668"/>
              <a:gd name="T59" fmla="*/ 5997 h 6244"/>
              <a:gd name="T60" fmla="*/ 3171 w 4668"/>
              <a:gd name="T61" fmla="*/ 5789 h 6244"/>
              <a:gd name="T62" fmla="*/ 3538 w 4668"/>
              <a:gd name="T63" fmla="*/ 5526 h 6244"/>
              <a:gd name="T64" fmla="*/ 3862 w 4668"/>
              <a:gd name="T65" fmla="*/ 5216 h 6244"/>
              <a:gd name="T66" fmla="*/ 4138 w 4668"/>
              <a:gd name="T67" fmla="*/ 4862 h 6244"/>
              <a:gd name="T68" fmla="*/ 4363 w 4668"/>
              <a:gd name="T69" fmla="*/ 4470 h 6244"/>
              <a:gd name="T70" fmla="*/ 4529 w 4668"/>
              <a:gd name="T71" fmla="*/ 4046 h 6244"/>
              <a:gd name="T72" fmla="*/ 4633 w 4668"/>
              <a:gd name="T73" fmla="*/ 3596 h 6244"/>
              <a:gd name="T74" fmla="*/ 4668 w 4668"/>
              <a:gd name="T75" fmla="*/ 3125 h 6244"/>
              <a:gd name="T76" fmla="*/ 4634 w 4668"/>
              <a:gd name="T77" fmla="*/ 2655 h 6244"/>
              <a:gd name="T78" fmla="*/ 4533 w 4668"/>
              <a:gd name="T79" fmla="*/ 2210 h 6244"/>
              <a:gd name="T80" fmla="*/ 4373 w 4668"/>
              <a:gd name="T81" fmla="*/ 1794 h 6244"/>
              <a:gd name="T82" fmla="*/ 4156 w 4668"/>
              <a:gd name="T83" fmla="*/ 1408 h 6244"/>
              <a:gd name="T84" fmla="*/ 3891 w 4668"/>
              <a:gd name="T85" fmla="*/ 1059 h 6244"/>
              <a:gd name="T86" fmla="*/ 3579 w 4668"/>
              <a:gd name="T87" fmla="*/ 752 h 6244"/>
              <a:gd name="T88" fmla="*/ 3228 w 4668"/>
              <a:gd name="T89" fmla="*/ 491 h 6244"/>
              <a:gd name="T90" fmla="*/ 2843 w 4668"/>
              <a:gd name="T91" fmla="*/ 281 h 6244"/>
              <a:gd name="T92" fmla="*/ 2428 w 4668"/>
              <a:gd name="T93" fmla="*/ 126 h 6244"/>
              <a:gd name="T94" fmla="*/ 1988 w 4668"/>
              <a:gd name="T95" fmla="*/ 30 h 6244"/>
              <a:gd name="T96" fmla="*/ 1529 w 4668"/>
              <a:gd name="T97" fmla="*/ 0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68" h="6244">
                <a:moveTo>
                  <a:pt x="1529" y="0"/>
                </a:moveTo>
                <a:lnTo>
                  <a:pt x="0" y="0"/>
                </a:lnTo>
                <a:lnTo>
                  <a:pt x="0" y="1562"/>
                </a:lnTo>
                <a:lnTo>
                  <a:pt x="1529" y="1562"/>
                </a:lnTo>
                <a:lnTo>
                  <a:pt x="1607" y="1562"/>
                </a:lnTo>
                <a:lnTo>
                  <a:pt x="1684" y="1567"/>
                </a:lnTo>
                <a:lnTo>
                  <a:pt x="1760" y="1575"/>
                </a:lnTo>
                <a:lnTo>
                  <a:pt x="1834" y="1587"/>
                </a:lnTo>
                <a:lnTo>
                  <a:pt x="1908" y="1603"/>
                </a:lnTo>
                <a:lnTo>
                  <a:pt x="1980" y="1622"/>
                </a:lnTo>
                <a:lnTo>
                  <a:pt x="2052" y="1644"/>
                </a:lnTo>
                <a:lnTo>
                  <a:pt x="2121" y="1670"/>
                </a:lnTo>
                <a:lnTo>
                  <a:pt x="2189" y="1699"/>
                </a:lnTo>
                <a:lnTo>
                  <a:pt x="2256" y="1731"/>
                </a:lnTo>
                <a:lnTo>
                  <a:pt x="2321" y="1766"/>
                </a:lnTo>
                <a:lnTo>
                  <a:pt x="2383" y="1804"/>
                </a:lnTo>
                <a:lnTo>
                  <a:pt x="2445" y="1844"/>
                </a:lnTo>
                <a:lnTo>
                  <a:pt x="2503" y="1887"/>
                </a:lnTo>
                <a:lnTo>
                  <a:pt x="2560" y="1934"/>
                </a:lnTo>
                <a:lnTo>
                  <a:pt x="2614" y="1983"/>
                </a:lnTo>
                <a:lnTo>
                  <a:pt x="2667" y="2034"/>
                </a:lnTo>
                <a:lnTo>
                  <a:pt x="2716" y="2088"/>
                </a:lnTo>
                <a:lnTo>
                  <a:pt x="2764" y="2144"/>
                </a:lnTo>
                <a:lnTo>
                  <a:pt x="2808" y="2202"/>
                </a:lnTo>
                <a:lnTo>
                  <a:pt x="2850" y="2263"/>
                </a:lnTo>
                <a:lnTo>
                  <a:pt x="2890" y="2325"/>
                </a:lnTo>
                <a:lnTo>
                  <a:pt x="2925" y="2390"/>
                </a:lnTo>
                <a:lnTo>
                  <a:pt x="2959" y="2456"/>
                </a:lnTo>
                <a:lnTo>
                  <a:pt x="2989" y="2524"/>
                </a:lnTo>
                <a:lnTo>
                  <a:pt x="3016" y="2594"/>
                </a:lnTo>
                <a:lnTo>
                  <a:pt x="3039" y="2664"/>
                </a:lnTo>
                <a:lnTo>
                  <a:pt x="3061" y="2738"/>
                </a:lnTo>
                <a:lnTo>
                  <a:pt x="3077" y="2813"/>
                </a:lnTo>
                <a:lnTo>
                  <a:pt x="3091" y="2888"/>
                </a:lnTo>
                <a:lnTo>
                  <a:pt x="3100" y="2966"/>
                </a:lnTo>
                <a:lnTo>
                  <a:pt x="3106" y="3044"/>
                </a:lnTo>
                <a:lnTo>
                  <a:pt x="3107" y="3124"/>
                </a:lnTo>
                <a:lnTo>
                  <a:pt x="3106" y="3203"/>
                </a:lnTo>
                <a:lnTo>
                  <a:pt x="3100" y="3282"/>
                </a:lnTo>
                <a:lnTo>
                  <a:pt x="3090" y="3360"/>
                </a:lnTo>
                <a:lnTo>
                  <a:pt x="3076" y="3436"/>
                </a:lnTo>
                <a:lnTo>
                  <a:pt x="3059" y="3510"/>
                </a:lnTo>
                <a:lnTo>
                  <a:pt x="3038" y="3584"/>
                </a:lnTo>
                <a:lnTo>
                  <a:pt x="3014" y="3657"/>
                </a:lnTo>
                <a:lnTo>
                  <a:pt x="2986" y="3727"/>
                </a:lnTo>
                <a:lnTo>
                  <a:pt x="2955" y="3796"/>
                </a:lnTo>
                <a:lnTo>
                  <a:pt x="2921" y="3863"/>
                </a:lnTo>
                <a:lnTo>
                  <a:pt x="2883" y="3929"/>
                </a:lnTo>
                <a:lnTo>
                  <a:pt x="2843" y="3992"/>
                </a:lnTo>
                <a:lnTo>
                  <a:pt x="2799" y="4053"/>
                </a:lnTo>
                <a:lnTo>
                  <a:pt x="2754" y="4112"/>
                </a:lnTo>
                <a:lnTo>
                  <a:pt x="2705" y="4169"/>
                </a:lnTo>
                <a:lnTo>
                  <a:pt x="2653" y="4224"/>
                </a:lnTo>
                <a:lnTo>
                  <a:pt x="2600" y="4275"/>
                </a:lnTo>
                <a:lnTo>
                  <a:pt x="2543" y="4324"/>
                </a:lnTo>
                <a:lnTo>
                  <a:pt x="2484" y="4371"/>
                </a:lnTo>
                <a:lnTo>
                  <a:pt x="2422" y="4415"/>
                </a:lnTo>
                <a:lnTo>
                  <a:pt x="2359" y="4456"/>
                </a:lnTo>
                <a:lnTo>
                  <a:pt x="2294" y="4494"/>
                </a:lnTo>
                <a:lnTo>
                  <a:pt x="2226" y="4528"/>
                </a:lnTo>
                <a:lnTo>
                  <a:pt x="2157" y="4560"/>
                </a:lnTo>
                <a:lnTo>
                  <a:pt x="2085" y="4588"/>
                </a:lnTo>
                <a:lnTo>
                  <a:pt x="2013" y="4612"/>
                </a:lnTo>
                <a:lnTo>
                  <a:pt x="1938" y="4633"/>
                </a:lnTo>
                <a:lnTo>
                  <a:pt x="1862" y="4651"/>
                </a:lnTo>
                <a:lnTo>
                  <a:pt x="1785" y="4665"/>
                </a:lnTo>
                <a:lnTo>
                  <a:pt x="1706" y="4675"/>
                </a:lnTo>
                <a:lnTo>
                  <a:pt x="1626" y="4681"/>
                </a:lnTo>
                <a:lnTo>
                  <a:pt x="1601" y="4682"/>
                </a:lnTo>
                <a:lnTo>
                  <a:pt x="1577" y="4682"/>
                </a:lnTo>
                <a:lnTo>
                  <a:pt x="1553" y="4682"/>
                </a:lnTo>
                <a:lnTo>
                  <a:pt x="1529" y="4682"/>
                </a:lnTo>
                <a:lnTo>
                  <a:pt x="0" y="4682"/>
                </a:lnTo>
                <a:lnTo>
                  <a:pt x="0" y="6244"/>
                </a:lnTo>
                <a:lnTo>
                  <a:pt x="1529" y="6244"/>
                </a:lnTo>
                <a:lnTo>
                  <a:pt x="1551" y="6244"/>
                </a:lnTo>
                <a:lnTo>
                  <a:pt x="1572" y="6244"/>
                </a:lnTo>
                <a:lnTo>
                  <a:pt x="1594" y="6244"/>
                </a:lnTo>
                <a:lnTo>
                  <a:pt x="1617" y="6243"/>
                </a:lnTo>
                <a:lnTo>
                  <a:pt x="1638" y="6243"/>
                </a:lnTo>
                <a:lnTo>
                  <a:pt x="1660" y="6242"/>
                </a:lnTo>
                <a:lnTo>
                  <a:pt x="1683" y="6241"/>
                </a:lnTo>
                <a:lnTo>
                  <a:pt x="1704" y="6241"/>
                </a:lnTo>
                <a:lnTo>
                  <a:pt x="1864" y="6228"/>
                </a:lnTo>
                <a:lnTo>
                  <a:pt x="2022" y="6208"/>
                </a:lnTo>
                <a:lnTo>
                  <a:pt x="2177" y="6180"/>
                </a:lnTo>
                <a:lnTo>
                  <a:pt x="2330" y="6145"/>
                </a:lnTo>
                <a:lnTo>
                  <a:pt x="2478" y="6102"/>
                </a:lnTo>
                <a:lnTo>
                  <a:pt x="2624" y="6053"/>
                </a:lnTo>
                <a:lnTo>
                  <a:pt x="2766" y="5997"/>
                </a:lnTo>
                <a:lnTo>
                  <a:pt x="2905" y="5934"/>
                </a:lnTo>
                <a:lnTo>
                  <a:pt x="3040" y="5864"/>
                </a:lnTo>
                <a:lnTo>
                  <a:pt x="3171" y="5789"/>
                </a:lnTo>
                <a:lnTo>
                  <a:pt x="3297" y="5707"/>
                </a:lnTo>
                <a:lnTo>
                  <a:pt x="3420" y="5620"/>
                </a:lnTo>
                <a:lnTo>
                  <a:pt x="3538" y="5526"/>
                </a:lnTo>
                <a:lnTo>
                  <a:pt x="3651" y="5428"/>
                </a:lnTo>
                <a:lnTo>
                  <a:pt x="3759" y="5324"/>
                </a:lnTo>
                <a:lnTo>
                  <a:pt x="3862" y="5216"/>
                </a:lnTo>
                <a:lnTo>
                  <a:pt x="3960" y="5102"/>
                </a:lnTo>
                <a:lnTo>
                  <a:pt x="4052" y="4984"/>
                </a:lnTo>
                <a:lnTo>
                  <a:pt x="4138" y="4862"/>
                </a:lnTo>
                <a:lnTo>
                  <a:pt x="4220" y="4735"/>
                </a:lnTo>
                <a:lnTo>
                  <a:pt x="4295" y="4604"/>
                </a:lnTo>
                <a:lnTo>
                  <a:pt x="4363" y="4470"/>
                </a:lnTo>
                <a:lnTo>
                  <a:pt x="4425" y="4332"/>
                </a:lnTo>
                <a:lnTo>
                  <a:pt x="4480" y="4191"/>
                </a:lnTo>
                <a:lnTo>
                  <a:pt x="4529" y="4046"/>
                </a:lnTo>
                <a:lnTo>
                  <a:pt x="4570" y="3899"/>
                </a:lnTo>
                <a:lnTo>
                  <a:pt x="4605" y="3749"/>
                </a:lnTo>
                <a:lnTo>
                  <a:pt x="4633" y="3596"/>
                </a:lnTo>
                <a:lnTo>
                  <a:pt x="4652" y="3441"/>
                </a:lnTo>
                <a:lnTo>
                  <a:pt x="4664" y="3285"/>
                </a:lnTo>
                <a:lnTo>
                  <a:pt x="4668" y="3125"/>
                </a:lnTo>
                <a:lnTo>
                  <a:pt x="4664" y="2965"/>
                </a:lnTo>
                <a:lnTo>
                  <a:pt x="4653" y="2809"/>
                </a:lnTo>
                <a:lnTo>
                  <a:pt x="4634" y="2655"/>
                </a:lnTo>
                <a:lnTo>
                  <a:pt x="4607" y="2505"/>
                </a:lnTo>
                <a:lnTo>
                  <a:pt x="4573" y="2356"/>
                </a:lnTo>
                <a:lnTo>
                  <a:pt x="4533" y="2210"/>
                </a:lnTo>
                <a:lnTo>
                  <a:pt x="4485" y="2068"/>
                </a:lnTo>
                <a:lnTo>
                  <a:pt x="4432" y="1929"/>
                </a:lnTo>
                <a:lnTo>
                  <a:pt x="4373" y="1794"/>
                </a:lnTo>
                <a:lnTo>
                  <a:pt x="4306" y="1661"/>
                </a:lnTo>
                <a:lnTo>
                  <a:pt x="4234" y="1533"/>
                </a:lnTo>
                <a:lnTo>
                  <a:pt x="4156" y="1408"/>
                </a:lnTo>
                <a:lnTo>
                  <a:pt x="4072" y="1288"/>
                </a:lnTo>
                <a:lnTo>
                  <a:pt x="3984" y="1171"/>
                </a:lnTo>
                <a:lnTo>
                  <a:pt x="3891" y="1059"/>
                </a:lnTo>
                <a:lnTo>
                  <a:pt x="3791" y="952"/>
                </a:lnTo>
                <a:lnTo>
                  <a:pt x="3688" y="849"/>
                </a:lnTo>
                <a:lnTo>
                  <a:pt x="3579" y="752"/>
                </a:lnTo>
                <a:lnTo>
                  <a:pt x="3467" y="660"/>
                </a:lnTo>
                <a:lnTo>
                  <a:pt x="3349" y="573"/>
                </a:lnTo>
                <a:lnTo>
                  <a:pt x="3228" y="491"/>
                </a:lnTo>
                <a:lnTo>
                  <a:pt x="3103" y="415"/>
                </a:lnTo>
                <a:lnTo>
                  <a:pt x="2975" y="345"/>
                </a:lnTo>
                <a:lnTo>
                  <a:pt x="2843" y="281"/>
                </a:lnTo>
                <a:lnTo>
                  <a:pt x="2707" y="223"/>
                </a:lnTo>
                <a:lnTo>
                  <a:pt x="2568" y="171"/>
                </a:lnTo>
                <a:lnTo>
                  <a:pt x="2428" y="126"/>
                </a:lnTo>
                <a:lnTo>
                  <a:pt x="2283" y="87"/>
                </a:lnTo>
                <a:lnTo>
                  <a:pt x="2137" y="56"/>
                </a:lnTo>
                <a:lnTo>
                  <a:pt x="1988" y="30"/>
                </a:lnTo>
                <a:lnTo>
                  <a:pt x="1837" y="13"/>
                </a:lnTo>
                <a:lnTo>
                  <a:pt x="1684" y="2"/>
                </a:lnTo>
                <a:lnTo>
                  <a:pt x="1529"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effectLst>
                <a:outerShdw blurRad="50800" dist="38100" dir="2700000" algn="tl" rotWithShape="0">
                  <a:prstClr val="black">
                    <a:alpha val="40000"/>
                  </a:prstClr>
                </a:outerShdw>
              </a:effectLst>
            </a:endParaRPr>
          </a:p>
        </p:txBody>
      </p:sp>
      <p:pic>
        <p:nvPicPr>
          <p:cNvPr id="7"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rot="16200000" flipH="1">
            <a:off x="1530509" y="3596193"/>
            <a:ext cx="5822204" cy="2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rot="5400000">
            <a:off x="4513633" y="3597060"/>
            <a:ext cx="5822201" cy="29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reeform 15"/>
          <p:cNvSpPr>
            <a:spLocks/>
          </p:cNvSpPr>
          <p:nvPr/>
        </p:nvSpPr>
        <p:spPr bwMode="auto">
          <a:xfrm>
            <a:off x="4306750" y="3923477"/>
            <a:ext cx="1503599" cy="2011240"/>
          </a:xfrm>
          <a:custGeom>
            <a:avLst/>
            <a:gdLst>
              <a:gd name="T0" fmla="*/ 0 w 4668"/>
              <a:gd name="T1" fmla="*/ 1562 h 6244"/>
              <a:gd name="T2" fmla="*/ 1684 w 4668"/>
              <a:gd name="T3" fmla="*/ 1567 h 6244"/>
              <a:gd name="T4" fmla="*/ 1908 w 4668"/>
              <a:gd name="T5" fmla="*/ 1603 h 6244"/>
              <a:gd name="T6" fmla="*/ 2121 w 4668"/>
              <a:gd name="T7" fmla="*/ 1670 h 6244"/>
              <a:gd name="T8" fmla="*/ 2321 w 4668"/>
              <a:gd name="T9" fmla="*/ 1766 h 6244"/>
              <a:gd name="T10" fmla="*/ 2503 w 4668"/>
              <a:gd name="T11" fmla="*/ 1887 h 6244"/>
              <a:gd name="T12" fmla="*/ 2667 w 4668"/>
              <a:gd name="T13" fmla="*/ 2034 h 6244"/>
              <a:gd name="T14" fmla="*/ 2808 w 4668"/>
              <a:gd name="T15" fmla="*/ 2202 h 6244"/>
              <a:gd name="T16" fmla="*/ 2925 w 4668"/>
              <a:gd name="T17" fmla="*/ 2390 h 6244"/>
              <a:gd name="T18" fmla="*/ 3016 w 4668"/>
              <a:gd name="T19" fmla="*/ 2594 h 6244"/>
              <a:gd name="T20" fmla="*/ 3077 w 4668"/>
              <a:gd name="T21" fmla="*/ 2813 h 6244"/>
              <a:gd name="T22" fmla="*/ 3106 w 4668"/>
              <a:gd name="T23" fmla="*/ 3044 h 6244"/>
              <a:gd name="T24" fmla="*/ 3100 w 4668"/>
              <a:gd name="T25" fmla="*/ 3282 h 6244"/>
              <a:gd name="T26" fmla="*/ 3059 w 4668"/>
              <a:gd name="T27" fmla="*/ 3510 h 6244"/>
              <a:gd name="T28" fmla="*/ 2986 w 4668"/>
              <a:gd name="T29" fmla="*/ 3727 h 6244"/>
              <a:gd name="T30" fmla="*/ 2883 w 4668"/>
              <a:gd name="T31" fmla="*/ 3929 h 6244"/>
              <a:gd name="T32" fmla="*/ 2754 w 4668"/>
              <a:gd name="T33" fmla="*/ 4112 h 6244"/>
              <a:gd name="T34" fmla="*/ 2600 w 4668"/>
              <a:gd name="T35" fmla="*/ 4275 h 6244"/>
              <a:gd name="T36" fmla="*/ 2422 w 4668"/>
              <a:gd name="T37" fmla="*/ 4415 h 6244"/>
              <a:gd name="T38" fmla="*/ 2226 w 4668"/>
              <a:gd name="T39" fmla="*/ 4528 h 6244"/>
              <a:gd name="T40" fmla="*/ 2013 w 4668"/>
              <a:gd name="T41" fmla="*/ 4612 h 6244"/>
              <a:gd name="T42" fmla="*/ 1785 w 4668"/>
              <a:gd name="T43" fmla="*/ 4665 h 6244"/>
              <a:gd name="T44" fmla="*/ 1601 w 4668"/>
              <a:gd name="T45" fmla="*/ 4682 h 6244"/>
              <a:gd name="T46" fmla="*/ 1529 w 4668"/>
              <a:gd name="T47" fmla="*/ 4682 h 6244"/>
              <a:gd name="T48" fmla="*/ 1529 w 4668"/>
              <a:gd name="T49" fmla="*/ 6244 h 6244"/>
              <a:gd name="T50" fmla="*/ 1594 w 4668"/>
              <a:gd name="T51" fmla="*/ 6244 h 6244"/>
              <a:gd name="T52" fmla="*/ 1660 w 4668"/>
              <a:gd name="T53" fmla="*/ 6242 h 6244"/>
              <a:gd name="T54" fmla="*/ 1864 w 4668"/>
              <a:gd name="T55" fmla="*/ 6228 h 6244"/>
              <a:gd name="T56" fmla="*/ 2330 w 4668"/>
              <a:gd name="T57" fmla="*/ 6145 h 6244"/>
              <a:gd name="T58" fmla="*/ 2766 w 4668"/>
              <a:gd name="T59" fmla="*/ 5997 h 6244"/>
              <a:gd name="T60" fmla="*/ 3171 w 4668"/>
              <a:gd name="T61" fmla="*/ 5789 h 6244"/>
              <a:gd name="T62" fmla="*/ 3538 w 4668"/>
              <a:gd name="T63" fmla="*/ 5526 h 6244"/>
              <a:gd name="T64" fmla="*/ 3862 w 4668"/>
              <a:gd name="T65" fmla="*/ 5216 h 6244"/>
              <a:gd name="T66" fmla="*/ 4138 w 4668"/>
              <a:gd name="T67" fmla="*/ 4862 h 6244"/>
              <a:gd name="T68" fmla="*/ 4363 w 4668"/>
              <a:gd name="T69" fmla="*/ 4470 h 6244"/>
              <a:gd name="T70" fmla="*/ 4529 w 4668"/>
              <a:gd name="T71" fmla="*/ 4046 h 6244"/>
              <a:gd name="T72" fmla="*/ 4633 w 4668"/>
              <a:gd name="T73" fmla="*/ 3596 h 6244"/>
              <a:gd name="T74" fmla="*/ 4668 w 4668"/>
              <a:gd name="T75" fmla="*/ 3125 h 6244"/>
              <a:gd name="T76" fmla="*/ 4634 w 4668"/>
              <a:gd name="T77" fmla="*/ 2655 h 6244"/>
              <a:gd name="T78" fmla="*/ 4533 w 4668"/>
              <a:gd name="T79" fmla="*/ 2210 h 6244"/>
              <a:gd name="T80" fmla="*/ 4373 w 4668"/>
              <a:gd name="T81" fmla="*/ 1794 h 6244"/>
              <a:gd name="T82" fmla="*/ 4156 w 4668"/>
              <a:gd name="T83" fmla="*/ 1408 h 6244"/>
              <a:gd name="T84" fmla="*/ 3891 w 4668"/>
              <a:gd name="T85" fmla="*/ 1059 h 6244"/>
              <a:gd name="T86" fmla="*/ 3579 w 4668"/>
              <a:gd name="T87" fmla="*/ 752 h 6244"/>
              <a:gd name="T88" fmla="*/ 3228 w 4668"/>
              <a:gd name="T89" fmla="*/ 491 h 6244"/>
              <a:gd name="T90" fmla="*/ 2843 w 4668"/>
              <a:gd name="T91" fmla="*/ 281 h 6244"/>
              <a:gd name="T92" fmla="*/ 2428 w 4668"/>
              <a:gd name="T93" fmla="*/ 126 h 6244"/>
              <a:gd name="T94" fmla="*/ 1988 w 4668"/>
              <a:gd name="T95" fmla="*/ 30 h 6244"/>
              <a:gd name="T96" fmla="*/ 1529 w 4668"/>
              <a:gd name="T97" fmla="*/ 0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68" h="6244">
                <a:moveTo>
                  <a:pt x="1529" y="0"/>
                </a:moveTo>
                <a:lnTo>
                  <a:pt x="0" y="0"/>
                </a:lnTo>
                <a:lnTo>
                  <a:pt x="0" y="1562"/>
                </a:lnTo>
                <a:lnTo>
                  <a:pt x="1529" y="1562"/>
                </a:lnTo>
                <a:lnTo>
                  <a:pt x="1607" y="1562"/>
                </a:lnTo>
                <a:lnTo>
                  <a:pt x="1684" y="1567"/>
                </a:lnTo>
                <a:lnTo>
                  <a:pt x="1760" y="1575"/>
                </a:lnTo>
                <a:lnTo>
                  <a:pt x="1834" y="1587"/>
                </a:lnTo>
                <a:lnTo>
                  <a:pt x="1908" y="1603"/>
                </a:lnTo>
                <a:lnTo>
                  <a:pt x="1980" y="1622"/>
                </a:lnTo>
                <a:lnTo>
                  <a:pt x="2052" y="1644"/>
                </a:lnTo>
                <a:lnTo>
                  <a:pt x="2121" y="1670"/>
                </a:lnTo>
                <a:lnTo>
                  <a:pt x="2189" y="1699"/>
                </a:lnTo>
                <a:lnTo>
                  <a:pt x="2256" y="1731"/>
                </a:lnTo>
                <a:lnTo>
                  <a:pt x="2321" y="1766"/>
                </a:lnTo>
                <a:lnTo>
                  <a:pt x="2383" y="1804"/>
                </a:lnTo>
                <a:lnTo>
                  <a:pt x="2445" y="1844"/>
                </a:lnTo>
                <a:lnTo>
                  <a:pt x="2503" y="1887"/>
                </a:lnTo>
                <a:lnTo>
                  <a:pt x="2560" y="1934"/>
                </a:lnTo>
                <a:lnTo>
                  <a:pt x="2614" y="1983"/>
                </a:lnTo>
                <a:lnTo>
                  <a:pt x="2667" y="2034"/>
                </a:lnTo>
                <a:lnTo>
                  <a:pt x="2716" y="2088"/>
                </a:lnTo>
                <a:lnTo>
                  <a:pt x="2764" y="2144"/>
                </a:lnTo>
                <a:lnTo>
                  <a:pt x="2808" y="2202"/>
                </a:lnTo>
                <a:lnTo>
                  <a:pt x="2850" y="2263"/>
                </a:lnTo>
                <a:lnTo>
                  <a:pt x="2890" y="2325"/>
                </a:lnTo>
                <a:lnTo>
                  <a:pt x="2925" y="2390"/>
                </a:lnTo>
                <a:lnTo>
                  <a:pt x="2959" y="2456"/>
                </a:lnTo>
                <a:lnTo>
                  <a:pt x="2989" y="2524"/>
                </a:lnTo>
                <a:lnTo>
                  <a:pt x="3016" y="2594"/>
                </a:lnTo>
                <a:lnTo>
                  <a:pt x="3039" y="2664"/>
                </a:lnTo>
                <a:lnTo>
                  <a:pt x="3061" y="2738"/>
                </a:lnTo>
                <a:lnTo>
                  <a:pt x="3077" y="2813"/>
                </a:lnTo>
                <a:lnTo>
                  <a:pt x="3091" y="2888"/>
                </a:lnTo>
                <a:lnTo>
                  <a:pt x="3100" y="2966"/>
                </a:lnTo>
                <a:lnTo>
                  <a:pt x="3106" y="3044"/>
                </a:lnTo>
                <a:lnTo>
                  <a:pt x="3107" y="3124"/>
                </a:lnTo>
                <a:lnTo>
                  <a:pt x="3106" y="3203"/>
                </a:lnTo>
                <a:lnTo>
                  <a:pt x="3100" y="3282"/>
                </a:lnTo>
                <a:lnTo>
                  <a:pt x="3090" y="3360"/>
                </a:lnTo>
                <a:lnTo>
                  <a:pt x="3076" y="3436"/>
                </a:lnTo>
                <a:lnTo>
                  <a:pt x="3059" y="3510"/>
                </a:lnTo>
                <a:lnTo>
                  <a:pt x="3038" y="3584"/>
                </a:lnTo>
                <a:lnTo>
                  <a:pt x="3014" y="3657"/>
                </a:lnTo>
                <a:lnTo>
                  <a:pt x="2986" y="3727"/>
                </a:lnTo>
                <a:lnTo>
                  <a:pt x="2955" y="3796"/>
                </a:lnTo>
                <a:lnTo>
                  <a:pt x="2921" y="3863"/>
                </a:lnTo>
                <a:lnTo>
                  <a:pt x="2883" y="3929"/>
                </a:lnTo>
                <a:lnTo>
                  <a:pt x="2843" y="3992"/>
                </a:lnTo>
                <a:lnTo>
                  <a:pt x="2799" y="4053"/>
                </a:lnTo>
                <a:lnTo>
                  <a:pt x="2754" y="4112"/>
                </a:lnTo>
                <a:lnTo>
                  <a:pt x="2705" y="4169"/>
                </a:lnTo>
                <a:lnTo>
                  <a:pt x="2653" y="4224"/>
                </a:lnTo>
                <a:lnTo>
                  <a:pt x="2600" y="4275"/>
                </a:lnTo>
                <a:lnTo>
                  <a:pt x="2543" y="4324"/>
                </a:lnTo>
                <a:lnTo>
                  <a:pt x="2484" y="4371"/>
                </a:lnTo>
                <a:lnTo>
                  <a:pt x="2422" y="4415"/>
                </a:lnTo>
                <a:lnTo>
                  <a:pt x="2359" y="4456"/>
                </a:lnTo>
                <a:lnTo>
                  <a:pt x="2294" y="4494"/>
                </a:lnTo>
                <a:lnTo>
                  <a:pt x="2226" y="4528"/>
                </a:lnTo>
                <a:lnTo>
                  <a:pt x="2157" y="4560"/>
                </a:lnTo>
                <a:lnTo>
                  <a:pt x="2085" y="4588"/>
                </a:lnTo>
                <a:lnTo>
                  <a:pt x="2013" y="4612"/>
                </a:lnTo>
                <a:lnTo>
                  <a:pt x="1938" y="4633"/>
                </a:lnTo>
                <a:lnTo>
                  <a:pt x="1862" y="4651"/>
                </a:lnTo>
                <a:lnTo>
                  <a:pt x="1785" y="4665"/>
                </a:lnTo>
                <a:lnTo>
                  <a:pt x="1706" y="4675"/>
                </a:lnTo>
                <a:lnTo>
                  <a:pt x="1626" y="4681"/>
                </a:lnTo>
                <a:lnTo>
                  <a:pt x="1601" y="4682"/>
                </a:lnTo>
                <a:lnTo>
                  <a:pt x="1577" y="4682"/>
                </a:lnTo>
                <a:lnTo>
                  <a:pt x="1553" y="4682"/>
                </a:lnTo>
                <a:lnTo>
                  <a:pt x="1529" y="4682"/>
                </a:lnTo>
                <a:lnTo>
                  <a:pt x="0" y="4682"/>
                </a:lnTo>
                <a:lnTo>
                  <a:pt x="0" y="6244"/>
                </a:lnTo>
                <a:lnTo>
                  <a:pt x="1529" y="6244"/>
                </a:lnTo>
                <a:lnTo>
                  <a:pt x="1551" y="6244"/>
                </a:lnTo>
                <a:lnTo>
                  <a:pt x="1572" y="6244"/>
                </a:lnTo>
                <a:lnTo>
                  <a:pt x="1594" y="6244"/>
                </a:lnTo>
                <a:lnTo>
                  <a:pt x="1617" y="6243"/>
                </a:lnTo>
                <a:lnTo>
                  <a:pt x="1638" y="6243"/>
                </a:lnTo>
                <a:lnTo>
                  <a:pt x="1660" y="6242"/>
                </a:lnTo>
                <a:lnTo>
                  <a:pt x="1683" y="6241"/>
                </a:lnTo>
                <a:lnTo>
                  <a:pt x="1704" y="6241"/>
                </a:lnTo>
                <a:lnTo>
                  <a:pt x="1864" y="6228"/>
                </a:lnTo>
                <a:lnTo>
                  <a:pt x="2022" y="6208"/>
                </a:lnTo>
                <a:lnTo>
                  <a:pt x="2177" y="6180"/>
                </a:lnTo>
                <a:lnTo>
                  <a:pt x="2330" y="6145"/>
                </a:lnTo>
                <a:lnTo>
                  <a:pt x="2478" y="6102"/>
                </a:lnTo>
                <a:lnTo>
                  <a:pt x="2624" y="6053"/>
                </a:lnTo>
                <a:lnTo>
                  <a:pt x="2766" y="5997"/>
                </a:lnTo>
                <a:lnTo>
                  <a:pt x="2905" y="5934"/>
                </a:lnTo>
                <a:lnTo>
                  <a:pt x="3040" y="5864"/>
                </a:lnTo>
                <a:lnTo>
                  <a:pt x="3171" y="5789"/>
                </a:lnTo>
                <a:lnTo>
                  <a:pt x="3297" y="5707"/>
                </a:lnTo>
                <a:lnTo>
                  <a:pt x="3420" y="5620"/>
                </a:lnTo>
                <a:lnTo>
                  <a:pt x="3538" y="5526"/>
                </a:lnTo>
                <a:lnTo>
                  <a:pt x="3651" y="5428"/>
                </a:lnTo>
                <a:lnTo>
                  <a:pt x="3759" y="5324"/>
                </a:lnTo>
                <a:lnTo>
                  <a:pt x="3862" y="5216"/>
                </a:lnTo>
                <a:lnTo>
                  <a:pt x="3960" y="5102"/>
                </a:lnTo>
                <a:lnTo>
                  <a:pt x="4052" y="4984"/>
                </a:lnTo>
                <a:lnTo>
                  <a:pt x="4138" y="4862"/>
                </a:lnTo>
                <a:lnTo>
                  <a:pt x="4220" y="4735"/>
                </a:lnTo>
                <a:lnTo>
                  <a:pt x="4295" y="4604"/>
                </a:lnTo>
                <a:lnTo>
                  <a:pt x="4363" y="4470"/>
                </a:lnTo>
                <a:lnTo>
                  <a:pt x="4425" y="4332"/>
                </a:lnTo>
                <a:lnTo>
                  <a:pt x="4480" y="4191"/>
                </a:lnTo>
                <a:lnTo>
                  <a:pt x="4529" y="4046"/>
                </a:lnTo>
                <a:lnTo>
                  <a:pt x="4570" y="3899"/>
                </a:lnTo>
                <a:lnTo>
                  <a:pt x="4605" y="3749"/>
                </a:lnTo>
                <a:lnTo>
                  <a:pt x="4633" y="3596"/>
                </a:lnTo>
                <a:lnTo>
                  <a:pt x="4652" y="3441"/>
                </a:lnTo>
                <a:lnTo>
                  <a:pt x="4664" y="3285"/>
                </a:lnTo>
                <a:lnTo>
                  <a:pt x="4668" y="3125"/>
                </a:lnTo>
                <a:lnTo>
                  <a:pt x="4664" y="2965"/>
                </a:lnTo>
                <a:lnTo>
                  <a:pt x="4653" y="2809"/>
                </a:lnTo>
                <a:lnTo>
                  <a:pt x="4634" y="2655"/>
                </a:lnTo>
                <a:lnTo>
                  <a:pt x="4607" y="2505"/>
                </a:lnTo>
                <a:lnTo>
                  <a:pt x="4573" y="2356"/>
                </a:lnTo>
                <a:lnTo>
                  <a:pt x="4533" y="2210"/>
                </a:lnTo>
                <a:lnTo>
                  <a:pt x="4485" y="2068"/>
                </a:lnTo>
                <a:lnTo>
                  <a:pt x="4432" y="1929"/>
                </a:lnTo>
                <a:lnTo>
                  <a:pt x="4373" y="1794"/>
                </a:lnTo>
                <a:lnTo>
                  <a:pt x="4306" y="1661"/>
                </a:lnTo>
                <a:lnTo>
                  <a:pt x="4234" y="1533"/>
                </a:lnTo>
                <a:lnTo>
                  <a:pt x="4156" y="1408"/>
                </a:lnTo>
                <a:lnTo>
                  <a:pt x="4072" y="1288"/>
                </a:lnTo>
                <a:lnTo>
                  <a:pt x="3984" y="1171"/>
                </a:lnTo>
                <a:lnTo>
                  <a:pt x="3891" y="1059"/>
                </a:lnTo>
                <a:lnTo>
                  <a:pt x="3791" y="952"/>
                </a:lnTo>
                <a:lnTo>
                  <a:pt x="3688" y="849"/>
                </a:lnTo>
                <a:lnTo>
                  <a:pt x="3579" y="752"/>
                </a:lnTo>
                <a:lnTo>
                  <a:pt x="3467" y="660"/>
                </a:lnTo>
                <a:lnTo>
                  <a:pt x="3349" y="573"/>
                </a:lnTo>
                <a:lnTo>
                  <a:pt x="3228" y="491"/>
                </a:lnTo>
                <a:lnTo>
                  <a:pt x="3103" y="415"/>
                </a:lnTo>
                <a:lnTo>
                  <a:pt x="2975" y="345"/>
                </a:lnTo>
                <a:lnTo>
                  <a:pt x="2843" y="281"/>
                </a:lnTo>
                <a:lnTo>
                  <a:pt x="2707" y="223"/>
                </a:lnTo>
                <a:lnTo>
                  <a:pt x="2568" y="171"/>
                </a:lnTo>
                <a:lnTo>
                  <a:pt x="2428" y="126"/>
                </a:lnTo>
                <a:lnTo>
                  <a:pt x="2283" y="87"/>
                </a:lnTo>
                <a:lnTo>
                  <a:pt x="2137" y="56"/>
                </a:lnTo>
                <a:lnTo>
                  <a:pt x="1988" y="30"/>
                </a:lnTo>
                <a:lnTo>
                  <a:pt x="1837" y="13"/>
                </a:lnTo>
                <a:lnTo>
                  <a:pt x="1684" y="2"/>
                </a:lnTo>
                <a:lnTo>
                  <a:pt x="152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effectLst>
                <a:outerShdw blurRad="50800" dist="38100" dir="2700000" algn="tl" rotWithShape="0">
                  <a:prstClr val="black">
                    <a:alpha val="40000"/>
                  </a:prstClr>
                </a:outerShdw>
              </a:effectLst>
            </a:endParaRPr>
          </a:p>
        </p:txBody>
      </p:sp>
      <p:sp>
        <p:nvSpPr>
          <p:cNvPr id="10" name="Freeform 15"/>
          <p:cNvSpPr>
            <a:spLocks/>
          </p:cNvSpPr>
          <p:nvPr/>
        </p:nvSpPr>
        <p:spPr bwMode="auto">
          <a:xfrm flipH="1">
            <a:off x="6066255" y="1739077"/>
            <a:ext cx="1503599" cy="2011240"/>
          </a:xfrm>
          <a:custGeom>
            <a:avLst/>
            <a:gdLst>
              <a:gd name="T0" fmla="*/ 0 w 4668"/>
              <a:gd name="T1" fmla="*/ 1562 h 6244"/>
              <a:gd name="T2" fmla="*/ 1684 w 4668"/>
              <a:gd name="T3" fmla="*/ 1567 h 6244"/>
              <a:gd name="T4" fmla="*/ 1908 w 4668"/>
              <a:gd name="T5" fmla="*/ 1603 h 6244"/>
              <a:gd name="T6" fmla="*/ 2121 w 4668"/>
              <a:gd name="T7" fmla="*/ 1670 h 6244"/>
              <a:gd name="T8" fmla="*/ 2321 w 4668"/>
              <a:gd name="T9" fmla="*/ 1766 h 6244"/>
              <a:gd name="T10" fmla="*/ 2503 w 4668"/>
              <a:gd name="T11" fmla="*/ 1887 h 6244"/>
              <a:gd name="T12" fmla="*/ 2667 w 4668"/>
              <a:gd name="T13" fmla="*/ 2034 h 6244"/>
              <a:gd name="T14" fmla="*/ 2808 w 4668"/>
              <a:gd name="T15" fmla="*/ 2202 h 6244"/>
              <a:gd name="T16" fmla="*/ 2925 w 4668"/>
              <a:gd name="T17" fmla="*/ 2390 h 6244"/>
              <a:gd name="T18" fmla="*/ 3016 w 4668"/>
              <a:gd name="T19" fmla="*/ 2594 h 6244"/>
              <a:gd name="T20" fmla="*/ 3077 w 4668"/>
              <a:gd name="T21" fmla="*/ 2813 h 6244"/>
              <a:gd name="T22" fmla="*/ 3106 w 4668"/>
              <a:gd name="T23" fmla="*/ 3044 h 6244"/>
              <a:gd name="T24" fmla="*/ 3100 w 4668"/>
              <a:gd name="T25" fmla="*/ 3282 h 6244"/>
              <a:gd name="T26" fmla="*/ 3059 w 4668"/>
              <a:gd name="T27" fmla="*/ 3510 h 6244"/>
              <a:gd name="T28" fmla="*/ 2986 w 4668"/>
              <a:gd name="T29" fmla="*/ 3727 h 6244"/>
              <a:gd name="T30" fmla="*/ 2883 w 4668"/>
              <a:gd name="T31" fmla="*/ 3929 h 6244"/>
              <a:gd name="T32" fmla="*/ 2754 w 4668"/>
              <a:gd name="T33" fmla="*/ 4112 h 6244"/>
              <a:gd name="T34" fmla="*/ 2600 w 4668"/>
              <a:gd name="T35" fmla="*/ 4275 h 6244"/>
              <a:gd name="T36" fmla="*/ 2422 w 4668"/>
              <a:gd name="T37" fmla="*/ 4415 h 6244"/>
              <a:gd name="T38" fmla="*/ 2226 w 4668"/>
              <a:gd name="T39" fmla="*/ 4528 h 6244"/>
              <a:gd name="T40" fmla="*/ 2013 w 4668"/>
              <a:gd name="T41" fmla="*/ 4612 h 6244"/>
              <a:gd name="T42" fmla="*/ 1785 w 4668"/>
              <a:gd name="T43" fmla="*/ 4665 h 6244"/>
              <a:gd name="T44" fmla="*/ 1601 w 4668"/>
              <a:gd name="T45" fmla="*/ 4682 h 6244"/>
              <a:gd name="T46" fmla="*/ 1529 w 4668"/>
              <a:gd name="T47" fmla="*/ 4682 h 6244"/>
              <a:gd name="T48" fmla="*/ 1529 w 4668"/>
              <a:gd name="T49" fmla="*/ 6244 h 6244"/>
              <a:gd name="T50" fmla="*/ 1594 w 4668"/>
              <a:gd name="T51" fmla="*/ 6244 h 6244"/>
              <a:gd name="T52" fmla="*/ 1660 w 4668"/>
              <a:gd name="T53" fmla="*/ 6242 h 6244"/>
              <a:gd name="T54" fmla="*/ 1864 w 4668"/>
              <a:gd name="T55" fmla="*/ 6228 h 6244"/>
              <a:gd name="T56" fmla="*/ 2330 w 4668"/>
              <a:gd name="T57" fmla="*/ 6145 h 6244"/>
              <a:gd name="T58" fmla="*/ 2766 w 4668"/>
              <a:gd name="T59" fmla="*/ 5997 h 6244"/>
              <a:gd name="T60" fmla="*/ 3171 w 4668"/>
              <a:gd name="T61" fmla="*/ 5789 h 6244"/>
              <a:gd name="T62" fmla="*/ 3538 w 4668"/>
              <a:gd name="T63" fmla="*/ 5526 h 6244"/>
              <a:gd name="T64" fmla="*/ 3862 w 4668"/>
              <a:gd name="T65" fmla="*/ 5216 h 6244"/>
              <a:gd name="T66" fmla="*/ 4138 w 4668"/>
              <a:gd name="T67" fmla="*/ 4862 h 6244"/>
              <a:gd name="T68" fmla="*/ 4363 w 4668"/>
              <a:gd name="T69" fmla="*/ 4470 h 6244"/>
              <a:gd name="T70" fmla="*/ 4529 w 4668"/>
              <a:gd name="T71" fmla="*/ 4046 h 6244"/>
              <a:gd name="T72" fmla="*/ 4633 w 4668"/>
              <a:gd name="T73" fmla="*/ 3596 h 6244"/>
              <a:gd name="T74" fmla="*/ 4668 w 4668"/>
              <a:gd name="T75" fmla="*/ 3125 h 6244"/>
              <a:gd name="T76" fmla="*/ 4634 w 4668"/>
              <a:gd name="T77" fmla="*/ 2655 h 6244"/>
              <a:gd name="T78" fmla="*/ 4533 w 4668"/>
              <a:gd name="T79" fmla="*/ 2210 h 6244"/>
              <a:gd name="T80" fmla="*/ 4373 w 4668"/>
              <a:gd name="T81" fmla="*/ 1794 h 6244"/>
              <a:gd name="T82" fmla="*/ 4156 w 4668"/>
              <a:gd name="T83" fmla="*/ 1408 h 6244"/>
              <a:gd name="T84" fmla="*/ 3891 w 4668"/>
              <a:gd name="T85" fmla="*/ 1059 h 6244"/>
              <a:gd name="T86" fmla="*/ 3579 w 4668"/>
              <a:gd name="T87" fmla="*/ 752 h 6244"/>
              <a:gd name="T88" fmla="*/ 3228 w 4668"/>
              <a:gd name="T89" fmla="*/ 491 h 6244"/>
              <a:gd name="T90" fmla="*/ 2843 w 4668"/>
              <a:gd name="T91" fmla="*/ 281 h 6244"/>
              <a:gd name="T92" fmla="*/ 2428 w 4668"/>
              <a:gd name="T93" fmla="*/ 126 h 6244"/>
              <a:gd name="T94" fmla="*/ 1988 w 4668"/>
              <a:gd name="T95" fmla="*/ 30 h 6244"/>
              <a:gd name="T96" fmla="*/ 1529 w 4668"/>
              <a:gd name="T97" fmla="*/ 0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68" h="6244">
                <a:moveTo>
                  <a:pt x="1529" y="0"/>
                </a:moveTo>
                <a:lnTo>
                  <a:pt x="0" y="0"/>
                </a:lnTo>
                <a:lnTo>
                  <a:pt x="0" y="1562"/>
                </a:lnTo>
                <a:lnTo>
                  <a:pt x="1529" y="1562"/>
                </a:lnTo>
                <a:lnTo>
                  <a:pt x="1607" y="1562"/>
                </a:lnTo>
                <a:lnTo>
                  <a:pt x="1684" y="1567"/>
                </a:lnTo>
                <a:lnTo>
                  <a:pt x="1760" y="1575"/>
                </a:lnTo>
                <a:lnTo>
                  <a:pt x="1834" y="1587"/>
                </a:lnTo>
                <a:lnTo>
                  <a:pt x="1908" y="1603"/>
                </a:lnTo>
                <a:lnTo>
                  <a:pt x="1980" y="1622"/>
                </a:lnTo>
                <a:lnTo>
                  <a:pt x="2052" y="1644"/>
                </a:lnTo>
                <a:lnTo>
                  <a:pt x="2121" y="1670"/>
                </a:lnTo>
                <a:lnTo>
                  <a:pt x="2189" y="1699"/>
                </a:lnTo>
                <a:lnTo>
                  <a:pt x="2256" y="1731"/>
                </a:lnTo>
                <a:lnTo>
                  <a:pt x="2321" y="1766"/>
                </a:lnTo>
                <a:lnTo>
                  <a:pt x="2383" y="1804"/>
                </a:lnTo>
                <a:lnTo>
                  <a:pt x="2445" y="1844"/>
                </a:lnTo>
                <a:lnTo>
                  <a:pt x="2503" y="1887"/>
                </a:lnTo>
                <a:lnTo>
                  <a:pt x="2560" y="1934"/>
                </a:lnTo>
                <a:lnTo>
                  <a:pt x="2614" y="1983"/>
                </a:lnTo>
                <a:lnTo>
                  <a:pt x="2667" y="2034"/>
                </a:lnTo>
                <a:lnTo>
                  <a:pt x="2716" y="2088"/>
                </a:lnTo>
                <a:lnTo>
                  <a:pt x="2764" y="2144"/>
                </a:lnTo>
                <a:lnTo>
                  <a:pt x="2808" y="2202"/>
                </a:lnTo>
                <a:lnTo>
                  <a:pt x="2850" y="2263"/>
                </a:lnTo>
                <a:lnTo>
                  <a:pt x="2890" y="2325"/>
                </a:lnTo>
                <a:lnTo>
                  <a:pt x="2925" y="2390"/>
                </a:lnTo>
                <a:lnTo>
                  <a:pt x="2959" y="2456"/>
                </a:lnTo>
                <a:lnTo>
                  <a:pt x="2989" y="2524"/>
                </a:lnTo>
                <a:lnTo>
                  <a:pt x="3016" y="2594"/>
                </a:lnTo>
                <a:lnTo>
                  <a:pt x="3039" y="2664"/>
                </a:lnTo>
                <a:lnTo>
                  <a:pt x="3061" y="2738"/>
                </a:lnTo>
                <a:lnTo>
                  <a:pt x="3077" y="2813"/>
                </a:lnTo>
                <a:lnTo>
                  <a:pt x="3091" y="2888"/>
                </a:lnTo>
                <a:lnTo>
                  <a:pt x="3100" y="2966"/>
                </a:lnTo>
                <a:lnTo>
                  <a:pt x="3106" y="3044"/>
                </a:lnTo>
                <a:lnTo>
                  <a:pt x="3107" y="3124"/>
                </a:lnTo>
                <a:lnTo>
                  <a:pt x="3106" y="3203"/>
                </a:lnTo>
                <a:lnTo>
                  <a:pt x="3100" y="3282"/>
                </a:lnTo>
                <a:lnTo>
                  <a:pt x="3090" y="3360"/>
                </a:lnTo>
                <a:lnTo>
                  <a:pt x="3076" y="3436"/>
                </a:lnTo>
                <a:lnTo>
                  <a:pt x="3059" y="3510"/>
                </a:lnTo>
                <a:lnTo>
                  <a:pt x="3038" y="3584"/>
                </a:lnTo>
                <a:lnTo>
                  <a:pt x="3014" y="3657"/>
                </a:lnTo>
                <a:lnTo>
                  <a:pt x="2986" y="3727"/>
                </a:lnTo>
                <a:lnTo>
                  <a:pt x="2955" y="3796"/>
                </a:lnTo>
                <a:lnTo>
                  <a:pt x="2921" y="3863"/>
                </a:lnTo>
                <a:lnTo>
                  <a:pt x="2883" y="3929"/>
                </a:lnTo>
                <a:lnTo>
                  <a:pt x="2843" y="3992"/>
                </a:lnTo>
                <a:lnTo>
                  <a:pt x="2799" y="4053"/>
                </a:lnTo>
                <a:lnTo>
                  <a:pt x="2754" y="4112"/>
                </a:lnTo>
                <a:lnTo>
                  <a:pt x="2705" y="4169"/>
                </a:lnTo>
                <a:lnTo>
                  <a:pt x="2653" y="4224"/>
                </a:lnTo>
                <a:lnTo>
                  <a:pt x="2600" y="4275"/>
                </a:lnTo>
                <a:lnTo>
                  <a:pt x="2543" y="4324"/>
                </a:lnTo>
                <a:lnTo>
                  <a:pt x="2484" y="4371"/>
                </a:lnTo>
                <a:lnTo>
                  <a:pt x="2422" y="4415"/>
                </a:lnTo>
                <a:lnTo>
                  <a:pt x="2359" y="4456"/>
                </a:lnTo>
                <a:lnTo>
                  <a:pt x="2294" y="4494"/>
                </a:lnTo>
                <a:lnTo>
                  <a:pt x="2226" y="4528"/>
                </a:lnTo>
                <a:lnTo>
                  <a:pt x="2157" y="4560"/>
                </a:lnTo>
                <a:lnTo>
                  <a:pt x="2085" y="4588"/>
                </a:lnTo>
                <a:lnTo>
                  <a:pt x="2013" y="4612"/>
                </a:lnTo>
                <a:lnTo>
                  <a:pt x="1938" y="4633"/>
                </a:lnTo>
                <a:lnTo>
                  <a:pt x="1862" y="4651"/>
                </a:lnTo>
                <a:lnTo>
                  <a:pt x="1785" y="4665"/>
                </a:lnTo>
                <a:lnTo>
                  <a:pt x="1706" y="4675"/>
                </a:lnTo>
                <a:lnTo>
                  <a:pt x="1626" y="4681"/>
                </a:lnTo>
                <a:lnTo>
                  <a:pt x="1601" y="4682"/>
                </a:lnTo>
                <a:lnTo>
                  <a:pt x="1577" y="4682"/>
                </a:lnTo>
                <a:lnTo>
                  <a:pt x="1553" y="4682"/>
                </a:lnTo>
                <a:lnTo>
                  <a:pt x="1529" y="4682"/>
                </a:lnTo>
                <a:lnTo>
                  <a:pt x="0" y="4682"/>
                </a:lnTo>
                <a:lnTo>
                  <a:pt x="0" y="6244"/>
                </a:lnTo>
                <a:lnTo>
                  <a:pt x="1529" y="6244"/>
                </a:lnTo>
                <a:lnTo>
                  <a:pt x="1551" y="6244"/>
                </a:lnTo>
                <a:lnTo>
                  <a:pt x="1572" y="6244"/>
                </a:lnTo>
                <a:lnTo>
                  <a:pt x="1594" y="6244"/>
                </a:lnTo>
                <a:lnTo>
                  <a:pt x="1617" y="6243"/>
                </a:lnTo>
                <a:lnTo>
                  <a:pt x="1638" y="6243"/>
                </a:lnTo>
                <a:lnTo>
                  <a:pt x="1660" y="6242"/>
                </a:lnTo>
                <a:lnTo>
                  <a:pt x="1683" y="6241"/>
                </a:lnTo>
                <a:lnTo>
                  <a:pt x="1704" y="6241"/>
                </a:lnTo>
                <a:lnTo>
                  <a:pt x="1864" y="6228"/>
                </a:lnTo>
                <a:lnTo>
                  <a:pt x="2022" y="6208"/>
                </a:lnTo>
                <a:lnTo>
                  <a:pt x="2177" y="6180"/>
                </a:lnTo>
                <a:lnTo>
                  <a:pt x="2330" y="6145"/>
                </a:lnTo>
                <a:lnTo>
                  <a:pt x="2478" y="6102"/>
                </a:lnTo>
                <a:lnTo>
                  <a:pt x="2624" y="6053"/>
                </a:lnTo>
                <a:lnTo>
                  <a:pt x="2766" y="5997"/>
                </a:lnTo>
                <a:lnTo>
                  <a:pt x="2905" y="5934"/>
                </a:lnTo>
                <a:lnTo>
                  <a:pt x="3040" y="5864"/>
                </a:lnTo>
                <a:lnTo>
                  <a:pt x="3171" y="5789"/>
                </a:lnTo>
                <a:lnTo>
                  <a:pt x="3297" y="5707"/>
                </a:lnTo>
                <a:lnTo>
                  <a:pt x="3420" y="5620"/>
                </a:lnTo>
                <a:lnTo>
                  <a:pt x="3538" y="5526"/>
                </a:lnTo>
                <a:lnTo>
                  <a:pt x="3651" y="5428"/>
                </a:lnTo>
                <a:lnTo>
                  <a:pt x="3759" y="5324"/>
                </a:lnTo>
                <a:lnTo>
                  <a:pt x="3862" y="5216"/>
                </a:lnTo>
                <a:lnTo>
                  <a:pt x="3960" y="5102"/>
                </a:lnTo>
                <a:lnTo>
                  <a:pt x="4052" y="4984"/>
                </a:lnTo>
                <a:lnTo>
                  <a:pt x="4138" y="4862"/>
                </a:lnTo>
                <a:lnTo>
                  <a:pt x="4220" y="4735"/>
                </a:lnTo>
                <a:lnTo>
                  <a:pt x="4295" y="4604"/>
                </a:lnTo>
                <a:lnTo>
                  <a:pt x="4363" y="4470"/>
                </a:lnTo>
                <a:lnTo>
                  <a:pt x="4425" y="4332"/>
                </a:lnTo>
                <a:lnTo>
                  <a:pt x="4480" y="4191"/>
                </a:lnTo>
                <a:lnTo>
                  <a:pt x="4529" y="4046"/>
                </a:lnTo>
                <a:lnTo>
                  <a:pt x="4570" y="3899"/>
                </a:lnTo>
                <a:lnTo>
                  <a:pt x="4605" y="3749"/>
                </a:lnTo>
                <a:lnTo>
                  <a:pt x="4633" y="3596"/>
                </a:lnTo>
                <a:lnTo>
                  <a:pt x="4652" y="3441"/>
                </a:lnTo>
                <a:lnTo>
                  <a:pt x="4664" y="3285"/>
                </a:lnTo>
                <a:lnTo>
                  <a:pt x="4668" y="3125"/>
                </a:lnTo>
                <a:lnTo>
                  <a:pt x="4664" y="2965"/>
                </a:lnTo>
                <a:lnTo>
                  <a:pt x="4653" y="2809"/>
                </a:lnTo>
                <a:lnTo>
                  <a:pt x="4634" y="2655"/>
                </a:lnTo>
                <a:lnTo>
                  <a:pt x="4607" y="2505"/>
                </a:lnTo>
                <a:lnTo>
                  <a:pt x="4573" y="2356"/>
                </a:lnTo>
                <a:lnTo>
                  <a:pt x="4533" y="2210"/>
                </a:lnTo>
                <a:lnTo>
                  <a:pt x="4485" y="2068"/>
                </a:lnTo>
                <a:lnTo>
                  <a:pt x="4432" y="1929"/>
                </a:lnTo>
                <a:lnTo>
                  <a:pt x="4373" y="1794"/>
                </a:lnTo>
                <a:lnTo>
                  <a:pt x="4306" y="1661"/>
                </a:lnTo>
                <a:lnTo>
                  <a:pt x="4234" y="1533"/>
                </a:lnTo>
                <a:lnTo>
                  <a:pt x="4156" y="1408"/>
                </a:lnTo>
                <a:lnTo>
                  <a:pt x="4072" y="1288"/>
                </a:lnTo>
                <a:lnTo>
                  <a:pt x="3984" y="1171"/>
                </a:lnTo>
                <a:lnTo>
                  <a:pt x="3891" y="1059"/>
                </a:lnTo>
                <a:lnTo>
                  <a:pt x="3791" y="952"/>
                </a:lnTo>
                <a:lnTo>
                  <a:pt x="3688" y="849"/>
                </a:lnTo>
                <a:lnTo>
                  <a:pt x="3579" y="752"/>
                </a:lnTo>
                <a:lnTo>
                  <a:pt x="3467" y="660"/>
                </a:lnTo>
                <a:lnTo>
                  <a:pt x="3349" y="573"/>
                </a:lnTo>
                <a:lnTo>
                  <a:pt x="3228" y="491"/>
                </a:lnTo>
                <a:lnTo>
                  <a:pt x="3103" y="415"/>
                </a:lnTo>
                <a:lnTo>
                  <a:pt x="2975" y="345"/>
                </a:lnTo>
                <a:lnTo>
                  <a:pt x="2843" y="281"/>
                </a:lnTo>
                <a:lnTo>
                  <a:pt x="2707" y="223"/>
                </a:lnTo>
                <a:lnTo>
                  <a:pt x="2568" y="171"/>
                </a:lnTo>
                <a:lnTo>
                  <a:pt x="2428" y="126"/>
                </a:lnTo>
                <a:lnTo>
                  <a:pt x="2283" y="87"/>
                </a:lnTo>
                <a:lnTo>
                  <a:pt x="2137" y="56"/>
                </a:lnTo>
                <a:lnTo>
                  <a:pt x="1988" y="30"/>
                </a:lnTo>
                <a:lnTo>
                  <a:pt x="1837" y="13"/>
                </a:lnTo>
                <a:lnTo>
                  <a:pt x="1684" y="2"/>
                </a:lnTo>
                <a:lnTo>
                  <a:pt x="1529"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effectLst>
                <a:outerShdw blurRad="50800" dist="38100" dir="2700000" algn="tl" rotWithShape="0">
                  <a:prstClr val="black">
                    <a:alpha val="40000"/>
                  </a:prstClr>
                </a:outerShdw>
              </a:effectLst>
            </a:endParaRPr>
          </a:p>
        </p:txBody>
      </p:sp>
      <p:sp>
        <p:nvSpPr>
          <p:cNvPr id="11" name="Freeform 15"/>
          <p:cNvSpPr>
            <a:spLocks/>
          </p:cNvSpPr>
          <p:nvPr/>
        </p:nvSpPr>
        <p:spPr bwMode="auto">
          <a:xfrm flipH="1">
            <a:off x="6066255" y="3923477"/>
            <a:ext cx="1503599" cy="2011240"/>
          </a:xfrm>
          <a:custGeom>
            <a:avLst/>
            <a:gdLst>
              <a:gd name="T0" fmla="*/ 0 w 4668"/>
              <a:gd name="T1" fmla="*/ 1562 h 6244"/>
              <a:gd name="T2" fmla="*/ 1684 w 4668"/>
              <a:gd name="T3" fmla="*/ 1567 h 6244"/>
              <a:gd name="T4" fmla="*/ 1908 w 4668"/>
              <a:gd name="T5" fmla="*/ 1603 h 6244"/>
              <a:gd name="T6" fmla="*/ 2121 w 4668"/>
              <a:gd name="T7" fmla="*/ 1670 h 6244"/>
              <a:gd name="T8" fmla="*/ 2321 w 4668"/>
              <a:gd name="T9" fmla="*/ 1766 h 6244"/>
              <a:gd name="T10" fmla="*/ 2503 w 4668"/>
              <a:gd name="T11" fmla="*/ 1887 h 6244"/>
              <a:gd name="T12" fmla="*/ 2667 w 4668"/>
              <a:gd name="T13" fmla="*/ 2034 h 6244"/>
              <a:gd name="T14" fmla="*/ 2808 w 4668"/>
              <a:gd name="T15" fmla="*/ 2202 h 6244"/>
              <a:gd name="T16" fmla="*/ 2925 w 4668"/>
              <a:gd name="T17" fmla="*/ 2390 h 6244"/>
              <a:gd name="T18" fmla="*/ 3016 w 4668"/>
              <a:gd name="T19" fmla="*/ 2594 h 6244"/>
              <a:gd name="T20" fmla="*/ 3077 w 4668"/>
              <a:gd name="T21" fmla="*/ 2813 h 6244"/>
              <a:gd name="T22" fmla="*/ 3106 w 4668"/>
              <a:gd name="T23" fmla="*/ 3044 h 6244"/>
              <a:gd name="T24" fmla="*/ 3100 w 4668"/>
              <a:gd name="T25" fmla="*/ 3282 h 6244"/>
              <a:gd name="T26" fmla="*/ 3059 w 4668"/>
              <a:gd name="T27" fmla="*/ 3510 h 6244"/>
              <a:gd name="T28" fmla="*/ 2986 w 4668"/>
              <a:gd name="T29" fmla="*/ 3727 h 6244"/>
              <a:gd name="T30" fmla="*/ 2883 w 4668"/>
              <a:gd name="T31" fmla="*/ 3929 h 6244"/>
              <a:gd name="T32" fmla="*/ 2754 w 4668"/>
              <a:gd name="T33" fmla="*/ 4112 h 6244"/>
              <a:gd name="T34" fmla="*/ 2600 w 4668"/>
              <a:gd name="T35" fmla="*/ 4275 h 6244"/>
              <a:gd name="T36" fmla="*/ 2422 w 4668"/>
              <a:gd name="T37" fmla="*/ 4415 h 6244"/>
              <a:gd name="T38" fmla="*/ 2226 w 4668"/>
              <a:gd name="T39" fmla="*/ 4528 h 6244"/>
              <a:gd name="T40" fmla="*/ 2013 w 4668"/>
              <a:gd name="T41" fmla="*/ 4612 h 6244"/>
              <a:gd name="T42" fmla="*/ 1785 w 4668"/>
              <a:gd name="T43" fmla="*/ 4665 h 6244"/>
              <a:gd name="T44" fmla="*/ 1601 w 4668"/>
              <a:gd name="T45" fmla="*/ 4682 h 6244"/>
              <a:gd name="T46" fmla="*/ 1529 w 4668"/>
              <a:gd name="T47" fmla="*/ 4682 h 6244"/>
              <a:gd name="T48" fmla="*/ 1529 w 4668"/>
              <a:gd name="T49" fmla="*/ 6244 h 6244"/>
              <a:gd name="T50" fmla="*/ 1594 w 4668"/>
              <a:gd name="T51" fmla="*/ 6244 h 6244"/>
              <a:gd name="T52" fmla="*/ 1660 w 4668"/>
              <a:gd name="T53" fmla="*/ 6242 h 6244"/>
              <a:gd name="T54" fmla="*/ 1864 w 4668"/>
              <a:gd name="T55" fmla="*/ 6228 h 6244"/>
              <a:gd name="T56" fmla="*/ 2330 w 4668"/>
              <a:gd name="T57" fmla="*/ 6145 h 6244"/>
              <a:gd name="T58" fmla="*/ 2766 w 4668"/>
              <a:gd name="T59" fmla="*/ 5997 h 6244"/>
              <a:gd name="T60" fmla="*/ 3171 w 4668"/>
              <a:gd name="T61" fmla="*/ 5789 h 6244"/>
              <a:gd name="T62" fmla="*/ 3538 w 4668"/>
              <a:gd name="T63" fmla="*/ 5526 h 6244"/>
              <a:gd name="T64" fmla="*/ 3862 w 4668"/>
              <a:gd name="T65" fmla="*/ 5216 h 6244"/>
              <a:gd name="T66" fmla="*/ 4138 w 4668"/>
              <a:gd name="T67" fmla="*/ 4862 h 6244"/>
              <a:gd name="T68" fmla="*/ 4363 w 4668"/>
              <a:gd name="T69" fmla="*/ 4470 h 6244"/>
              <a:gd name="T70" fmla="*/ 4529 w 4668"/>
              <a:gd name="T71" fmla="*/ 4046 h 6244"/>
              <a:gd name="T72" fmla="*/ 4633 w 4668"/>
              <a:gd name="T73" fmla="*/ 3596 h 6244"/>
              <a:gd name="T74" fmla="*/ 4668 w 4668"/>
              <a:gd name="T75" fmla="*/ 3125 h 6244"/>
              <a:gd name="T76" fmla="*/ 4634 w 4668"/>
              <a:gd name="T77" fmla="*/ 2655 h 6244"/>
              <a:gd name="T78" fmla="*/ 4533 w 4668"/>
              <a:gd name="T79" fmla="*/ 2210 h 6244"/>
              <a:gd name="T80" fmla="*/ 4373 w 4668"/>
              <a:gd name="T81" fmla="*/ 1794 h 6244"/>
              <a:gd name="T82" fmla="*/ 4156 w 4668"/>
              <a:gd name="T83" fmla="*/ 1408 h 6244"/>
              <a:gd name="T84" fmla="*/ 3891 w 4668"/>
              <a:gd name="T85" fmla="*/ 1059 h 6244"/>
              <a:gd name="T86" fmla="*/ 3579 w 4668"/>
              <a:gd name="T87" fmla="*/ 752 h 6244"/>
              <a:gd name="T88" fmla="*/ 3228 w 4668"/>
              <a:gd name="T89" fmla="*/ 491 h 6244"/>
              <a:gd name="T90" fmla="*/ 2843 w 4668"/>
              <a:gd name="T91" fmla="*/ 281 h 6244"/>
              <a:gd name="T92" fmla="*/ 2428 w 4668"/>
              <a:gd name="T93" fmla="*/ 126 h 6244"/>
              <a:gd name="T94" fmla="*/ 1988 w 4668"/>
              <a:gd name="T95" fmla="*/ 30 h 6244"/>
              <a:gd name="T96" fmla="*/ 1529 w 4668"/>
              <a:gd name="T97" fmla="*/ 0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68" h="6244">
                <a:moveTo>
                  <a:pt x="1529" y="0"/>
                </a:moveTo>
                <a:lnTo>
                  <a:pt x="0" y="0"/>
                </a:lnTo>
                <a:lnTo>
                  <a:pt x="0" y="1562"/>
                </a:lnTo>
                <a:lnTo>
                  <a:pt x="1529" y="1562"/>
                </a:lnTo>
                <a:lnTo>
                  <a:pt x="1607" y="1562"/>
                </a:lnTo>
                <a:lnTo>
                  <a:pt x="1684" y="1567"/>
                </a:lnTo>
                <a:lnTo>
                  <a:pt x="1760" y="1575"/>
                </a:lnTo>
                <a:lnTo>
                  <a:pt x="1834" y="1587"/>
                </a:lnTo>
                <a:lnTo>
                  <a:pt x="1908" y="1603"/>
                </a:lnTo>
                <a:lnTo>
                  <a:pt x="1980" y="1622"/>
                </a:lnTo>
                <a:lnTo>
                  <a:pt x="2052" y="1644"/>
                </a:lnTo>
                <a:lnTo>
                  <a:pt x="2121" y="1670"/>
                </a:lnTo>
                <a:lnTo>
                  <a:pt x="2189" y="1699"/>
                </a:lnTo>
                <a:lnTo>
                  <a:pt x="2256" y="1731"/>
                </a:lnTo>
                <a:lnTo>
                  <a:pt x="2321" y="1766"/>
                </a:lnTo>
                <a:lnTo>
                  <a:pt x="2383" y="1804"/>
                </a:lnTo>
                <a:lnTo>
                  <a:pt x="2445" y="1844"/>
                </a:lnTo>
                <a:lnTo>
                  <a:pt x="2503" y="1887"/>
                </a:lnTo>
                <a:lnTo>
                  <a:pt x="2560" y="1934"/>
                </a:lnTo>
                <a:lnTo>
                  <a:pt x="2614" y="1983"/>
                </a:lnTo>
                <a:lnTo>
                  <a:pt x="2667" y="2034"/>
                </a:lnTo>
                <a:lnTo>
                  <a:pt x="2716" y="2088"/>
                </a:lnTo>
                <a:lnTo>
                  <a:pt x="2764" y="2144"/>
                </a:lnTo>
                <a:lnTo>
                  <a:pt x="2808" y="2202"/>
                </a:lnTo>
                <a:lnTo>
                  <a:pt x="2850" y="2263"/>
                </a:lnTo>
                <a:lnTo>
                  <a:pt x="2890" y="2325"/>
                </a:lnTo>
                <a:lnTo>
                  <a:pt x="2925" y="2390"/>
                </a:lnTo>
                <a:lnTo>
                  <a:pt x="2959" y="2456"/>
                </a:lnTo>
                <a:lnTo>
                  <a:pt x="2989" y="2524"/>
                </a:lnTo>
                <a:lnTo>
                  <a:pt x="3016" y="2594"/>
                </a:lnTo>
                <a:lnTo>
                  <a:pt x="3039" y="2664"/>
                </a:lnTo>
                <a:lnTo>
                  <a:pt x="3061" y="2738"/>
                </a:lnTo>
                <a:lnTo>
                  <a:pt x="3077" y="2813"/>
                </a:lnTo>
                <a:lnTo>
                  <a:pt x="3091" y="2888"/>
                </a:lnTo>
                <a:lnTo>
                  <a:pt x="3100" y="2966"/>
                </a:lnTo>
                <a:lnTo>
                  <a:pt x="3106" y="3044"/>
                </a:lnTo>
                <a:lnTo>
                  <a:pt x="3107" y="3124"/>
                </a:lnTo>
                <a:lnTo>
                  <a:pt x="3106" y="3203"/>
                </a:lnTo>
                <a:lnTo>
                  <a:pt x="3100" y="3282"/>
                </a:lnTo>
                <a:lnTo>
                  <a:pt x="3090" y="3360"/>
                </a:lnTo>
                <a:lnTo>
                  <a:pt x="3076" y="3436"/>
                </a:lnTo>
                <a:lnTo>
                  <a:pt x="3059" y="3510"/>
                </a:lnTo>
                <a:lnTo>
                  <a:pt x="3038" y="3584"/>
                </a:lnTo>
                <a:lnTo>
                  <a:pt x="3014" y="3657"/>
                </a:lnTo>
                <a:lnTo>
                  <a:pt x="2986" y="3727"/>
                </a:lnTo>
                <a:lnTo>
                  <a:pt x="2955" y="3796"/>
                </a:lnTo>
                <a:lnTo>
                  <a:pt x="2921" y="3863"/>
                </a:lnTo>
                <a:lnTo>
                  <a:pt x="2883" y="3929"/>
                </a:lnTo>
                <a:lnTo>
                  <a:pt x="2843" y="3992"/>
                </a:lnTo>
                <a:lnTo>
                  <a:pt x="2799" y="4053"/>
                </a:lnTo>
                <a:lnTo>
                  <a:pt x="2754" y="4112"/>
                </a:lnTo>
                <a:lnTo>
                  <a:pt x="2705" y="4169"/>
                </a:lnTo>
                <a:lnTo>
                  <a:pt x="2653" y="4224"/>
                </a:lnTo>
                <a:lnTo>
                  <a:pt x="2600" y="4275"/>
                </a:lnTo>
                <a:lnTo>
                  <a:pt x="2543" y="4324"/>
                </a:lnTo>
                <a:lnTo>
                  <a:pt x="2484" y="4371"/>
                </a:lnTo>
                <a:lnTo>
                  <a:pt x="2422" y="4415"/>
                </a:lnTo>
                <a:lnTo>
                  <a:pt x="2359" y="4456"/>
                </a:lnTo>
                <a:lnTo>
                  <a:pt x="2294" y="4494"/>
                </a:lnTo>
                <a:lnTo>
                  <a:pt x="2226" y="4528"/>
                </a:lnTo>
                <a:lnTo>
                  <a:pt x="2157" y="4560"/>
                </a:lnTo>
                <a:lnTo>
                  <a:pt x="2085" y="4588"/>
                </a:lnTo>
                <a:lnTo>
                  <a:pt x="2013" y="4612"/>
                </a:lnTo>
                <a:lnTo>
                  <a:pt x="1938" y="4633"/>
                </a:lnTo>
                <a:lnTo>
                  <a:pt x="1862" y="4651"/>
                </a:lnTo>
                <a:lnTo>
                  <a:pt x="1785" y="4665"/>
                </a:lnTo>
                <a:lnTo>
                  <a:pt x="1706" y="4675"/>
                </a:lnTo>
                <a:lnTo>
                  <a:pt x="1626" y="4681"/>
                </a:lnTo>
                <a:lnTo>
                  <a:pt x="1601" y="4682"/>
                </a:lnTo>
                <a:lnTo>
                  <a:pt x="1577" y="4682"/>
                </a:lnTo>
                <a:lnTo>
                  <a:pt x="1553" y="4682"/>
                </a:lnTo>
                <a:lnTo>
                  <a:pt x="1529" y="4682"/>
                </a:lnTo>
                <a:lnTo>
                  <a:pt x="0" y="4682"/>
                </a:lnTo>
                <a:lnTo>
                  <a:pt x="0" y="6244"/>
                </a:lnTo>
                <a:lnTo>
                  <a:pt x="1529" y="6244"/>
                </a:lnTo>
                <a:lnTo>
                  <a:pt x="1551" y="6244"/>
                </a:lnTo>
                <a:lnTo>
                  <a:pt x="1572" y="6244"/>
                </a:lnTo>
                <a:lnTo>
                  <a:pt x="1594" y="6244"/>
                </a:lnTo>
                <a:lnTo>
                  <a:pt x="1617" y="6243"/>
                </a:lnTo>
                <a:lnTo>
                  <a:pt x="1638" y="6243"/>
                </a:lnTo>
                <a:lnTo>
                  <a:pt x="1660" y="6242"/>
                </a:lnTo>
                <a:lnTo>
                  <a:pt x="1683" y="6241"/>
                </a:lnTo>
                <a:lnTo>
                  <a:pt x="1704" y="6241"/>
                </a:lnTo>
                <a:lnTo>
                  <a:pt x="1864" y="6228"/>
                </a:lnTo>
                <a:lnTo>
                  <a:pt x="2022" y="6208"/>
                </a:lnTo>
                <a:lnTo>
                  <a:pt x="2177" y="6180"/>
                </a:lnTo>
                <a:lnTo>
                  <a:pt x="2330" y="6145"/>
                </a:lnTo>
                <a:lnTo>
                  <a:pt x="2478" y="6102"/>
                </a:lnTo>
                <a:lnTo>
                  <a:pt x="2624" y="6053"/>
                </a:lnTo>
                <a:lnTo>
                  <a:pt x="2766" y="5997"/>
                </a:lnTo>
                <a:lnTo>
                  <a:pt x="2905" y="5934"/>
                </a:lnTo>
                <a:lnTo>
                  <a:pt x="3040" y="5864"/>
                </a:lnTo>
                <a:lnTo>
                  <a:pt x="3171" y="5789"/>
                </a:lnTo>
                <a:lnTo>
                  <a:pt x="3297" y="5707"/>
                </a:lnTo>
                <a:lnTo>
                  <a:pt x="3420" y="5620"/>
                </a:lnTo>
                <a:lnTo>
                  <a:pt x="3538" y="5526"/>
                </a:lnTo>
                <a:lnTo>
                  <a:pt x="3651" y="5428"/>
                </a:lnTo>
                <a:lnTo>
                  <a:pt x="3759" y="5324"/>
                </a:lnTo>
                <a:lnTo>
                  <a:pt x="3862" y="5216"/>
                </a:lnTo>
                <a:lnTo>
                  <a:pt x="3960" y="5102"/>
                </a:lnTo>
                <a:lnTo>
                  <a:pt x="4052" y="4984"/>
                </a:lnTo>
                <a:lnTo>
                  <a:pt x="4138" y="4862"/>
                </a:lnTo>
                <a:lnTo>
                  <a:pt x="4220" y="4735"/>
                </a:lnTo>
                <a:lnTo>
                  <a:pt x="4295" y="4604"/>
                </a:lnTo>
                <a:lnTo>
                  <a:pt x="4363" y="4470"/>
                </a:lnTo>
                <a:lnTo>
                  <a:pt x="4425" y="4332"/>
                </a:lnTo>
                <a:lnTo>
                  <a:pt x="4480" y="4191"/>
                </a:lnTo>
                <a:lnTo>
                  <a:pt x="4529" y="4046"/>
                </a:lnTo>
                <a:lnTo>
                  <a:pt x="4570" y="3899"/>
                </a:lnTo>
                <a:lnTo>
                  <a:pt x="4605" y="3749"/>
                </a:lnTo>
                <a:lnTo>
                  <a:pt x="4633" y="3596"/>
                </a:lnTo>
                <a:lnTo>
                  <a:pt x="4652" y="3441"/>
                </a:lnTo>
                <a:lnTo>
                  <a:pt x="4664" y="3285"/>
                </a:lnTo>
                <a:lnTo>
                  <a:pt x="4668" y="3125"/>
                </a:lnTo>
                <a:lnTo>
                  <a:pt x="4664" y="2965"/>
                </a:lnTo>
                <a:lnTo>
                  <a:pt x="4653" y="2809"/>
                </a:lnTo>
                <a:lnTo>
                  <a:pt x="4634" y="2655"/>
                </a:lnTo>
                <a:lnTo>
                  <a:pt x="4607" y="2505"/>
                </a:lnTo>
                <a:lnTo>
                  <a:pt x="4573" y="2356"/>
                </a:lnTo>
                <a:lnTo>
                  <a:pt x="4533" y="2210"/>
                </a:lnTo>
                <a:lnTo>
                  <a:pt x="4485" y="2068"/>
                </a:lnTo>
                <a:lnTo>
                  <a:pt x="4432" y="1929"/>
                </a:lnTo>
                <a:lnTo>
                  <a:pt x="4373" y="1794"/>
                </a:lnTo>
                <a:lnTo>
                  <a:pt x="4306" y="1661"/>
                </a:lnTo>
                <a:lnTo>
                  <a:pt x="4234" y="1533"/>
                </a:lnTo>
                <a:lnTo>
                  <a:pt x="4156" y="1408"/>
                </a:lnTo>
                <a:lnTo>
                  <a:pt x="4072" y="1288"/>
                </a:lnTo>
                <a:lnTo>
                  <a:pt x="3984" y="1171"/>
                </a:lnTo>
                <a:lnTo>
                  <a:pt x="3891" y="1059"/>
                </a:lnTo>
                <a:lnTo>
                  <a:pt x="3791" y="952"/>
                </a:lnTo>
                <a:lnTo>
                  <a:pt x="3688" y="849"/>
                </a:lnTo>
                <a:lnTo>
                  <a:pt x="3579" y="752"/>
                </a:lnTo>
                <a:lnTo>
                  <a:pt x="3467" y="660"/>
                </a:lnTo>
                <a:lnTo>
                  <a:pt x="3349" y="573"/>
                </a:lnTo>
                <a:lnTo>
                  <a:pt x="3228" y="491"/>
                </a:lnTo>
                <a:lnTo>
                  <a:pt x="3103" y="415"/>
                </a:lnTo>
                <a:lnTo>
                  <a:pt x="2975" y="345"/>
                </a:lnTo>
                <a:lnTo>
                  <a:pt x="2843" y="281"/>
                </a:lnTo>
                <a:lnTo>
                  <a:pt x="2707" y="223"/>
                </a:lnTo>
                <a:lnTo>
                  <a:pt x="2568" y="171"/>
                </a:lnTo>
                <a:lnTo>
                  <a:pt x="2428" y="126"/>
                </a:lnTo>
                <a:lnTo>
                  <a:pt x="2283" y="87"/>
                </a:lnTo>
                <a:lnTo>
                  <a:pt x="2137" y="56"/>
                </a:lnTo>
                <a:lnTo>
                  <a:pt x="1988" y="30"/>
                </a:lnTo>
                <a:lnTo>
                  <a:pt x="1837" y="13"/>
                </a:lnTo>
                <a:lnTo>
                  <a:pt x="1684" y="2"/>
                </a:lnTo>
                <a:lnTo>
                  <a:pt x="152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effectLst>
                <a:outerShdw blurRad="50800" dist="38100" dir="2700000" algn="tl" rotWithShape="0">
                  <a:prstClr val="black">
                    <a:alpha val="40000"/>
                  </a:prstClr>
                </a:outerShdw>
              </a:effectLst>
            </a:endParaRPr>
          </a:p>
        </p:txBody>
      </p:sp>
      <p:sp>
        <p:nvSpPr>
          <p:cNvPr id="12" name="TextBox 11"/>
          <p:cNvSpPr txBox="1"/>
          <p:nvPr/>
        </p:nvSpPr>
        <p:spPr>
          <a:xfrm>
            <a:off x="2255684" y="1835532"/>
            <a:ext cx="1800493" cy="369332"/>
          </a:xfrm>
          <a:prstGeom prst="rect">
            <a:avLst/>
          </a:prstGeom>
          <a:noFill/>
        </p:spPr>
        <p:txBody>
          <a:bodyPr wrap="none" rtlCol="0">
            <a:spAutoFit/>
          </a:bodyPr>
          <a:lstStyle/>
          <a:p>
            <a:r>
              <a:rPr lang="zh-CN" altLang="en-US" b="1" dirty="0" smtClean="0">
                <a:solidFill>
                  <a:schemeClr val="tx2"/>
                </a:solidFill>
                <a:latin typeface="+mj-ea"/>
                <a:ea typeface="+mj-ea"/>
              </a:rPr>
              <a:t>请输入您的标</a:t>
            </a:r>
            <a:r>
              <a:rPr lang="zh-CN" altLang="en-US" b="1" dirty="0">
                <a:solidFill>
                  <a:schemeClr val="tx2"/>
                </a:solidFill>
                <a:latin typeface="+mj-ea"/>
                <a:ea typeface="+mj-ea"/>
              </a:rPr>
              <a:t>题</a:t>
            </a:r>
          </a:p>
        </p:txBody>
      </p:sp>
      <p:sp>
        <p:nvSpPr>
          <p:cNvPr id="13" name="TextBox 12"/>
          <p:cNvSpPr txBox="1"/>
          <p:nvPr/>
        </p:nvSpPr>
        <p:spPr>
          <a:xfrm>
            <a:off x="2255684" y="2165496"/>
            <a:ext cx="2039937" cy="1323439"/>
          </a:xfrm>
          <a:prstGeom prst="rect">
            <a:avLst/>
          </a:prstGeom>
          <a:noFill/>
        </p:spPr>
        <p:txBody>
          <a:bodyPr wrap="square" rtlCol="0">
            <a:spAutoFit/>
          </a:bodyPr>
          <a:lstStyle/>
          <a:p>
            <a:r>
              <a:rPr lang="zh-CN" altLang="en-US" sz="1600" dirty="0" smtClean="0">
                <a:solidFill>
                  <a:schemeClr val="tx2"/>
                </a:solidFill>
                <a:latin typeface="+mn-ea"/>
                <a:ea typeface="+mn-ea"/>
              </a:rPr>
              <a:t>输入您的文字内容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输入您的文字</a:t>
            </a:r>
            <a:r>
              <a:rPr lang="zh-CN" altLang="en-US" sz="1600" dirty="0" smtClean="0">
                <a:solidFill>
                  <a:schemeClr val="tx2"/>
                </a:solidFill>
                <a:latin typeface="+mn-ea"/>
                <a:ea typeface="+mn-ea"/>
              </a:rPr>
              <a:t>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p>
          <a:p>
            <a:endParaRPr lang="zh-CN" altLang="en-US" sz="1600" dirty="0">
              <a:solidFill>
                <a:schemeClr val="tx2"/>
              </a:solidFill>
              <a:latin typeface="+mn-ea"/>
              <a:ea typeface="+mn-ea"/>
            </a:endParaRPr>
          </a:p>
        </p:txBody>
      </p:sp>
      <p:sp>
        <p:nvSpPr>
          <p:cNvPr id="14" name="TextBox 13"/>
          <p:cNvSpPr txBox="1"/>
          <p:nvPr/>
        </p:nvSpPr>
        <p:spPr>
          <a:xfrm>
            <a:off x="4441611" y="2421531"/>
            <a:ext cx="755335" cy="646331"/>
          </a:xfrm>
          <a:prstGeom prst="rect">
            <a:avLst/>
          </a:prstGeom>
          <a:noFill/>
        </p:spPr>
        <p:txBody>
          <a:bodyPr wrap="none" rtlCol="0">
            <a:spAutoFit/>
          </a:bodyPr>
          <a:lstStyle/>
          <a:p>
            <a:r>
              <a:rPr lang="en-US" altLang="zh-CN" sz="3600" b="1" dirty="0" smtClean="0">
                <a:solidFill>
                  <a:schemeClr val="tx2"/>
                </a:solidFill>
                <a:latin typeface="+mj-ea"/>
                <a:ea typeface="+mj-ea"/>
              </a:rPr>
              <a:t>01</a:t>
            </a:r>
            <a:endParaRPr lang="zh-CN" altLang="en-US" sz="3600" b="1" dirty="0">
              <a:solidFill>
                <a:schemeClr val="tx2"/>
              </a:solidFill>
              <a:latin typeface="+mj-ea"/>
              <a:ea typeface="+mj-ea"/>
            </a:endParaRPr>
          </a:p>
        </p:txBody>
      </p:sp>
      <p:sp>
        <p:nvSpPr>
          <p:cNvPr id="15" name="TextBox 14"/>
          <p:cNvSpPr txBox="1"/>
          <p:nvPr/>
        </p:nvSpPr>
        <p:spPr>
          <a:xfrm>
            <a:off x="6727611" y="2421531"/>
            <a:ext cx="755335" cy="646331"/>
          </a:xfrm>
          <a:prstGeom prst="rect">
            <a:avLst/>
          </a:prstGeom>
          <a:noFill/>
        </p:spPr>
        <p:txBody>
          <a:bodyPr wrap="none" rtlCol="0">
            <a:spAutoFit/>
          </a:bodyPr>
          <a:lstStyle/>
          <a:p>
            <a:r>
              <a:rPr lang="en-US" altLang="zh-CN" sz="3600" b="1" dirty="0" smtClean="0">
                <a:solidFill>
                  <a:schemeClr val="tx2"/>
                </a:solidFill>
                <a:latin typeface="+mj-ea"/>
                <a:ea typeface="+mj-ea"/>
              </a:rPr>
              <a:t>02</a:t>
            </a:r>
            <a:endParaRPr lang="zh-CN" altLang="en-US" sz="3600" b="1" dirty="0">
              <a:solidFill>
                <a:schemeClr val="tx2"/>
              </a:solidFill>
              <a:latin typeface="+mj-ea"/>
              <a:ea typeface="+mj-ea"/>
            </a:endParaRPr>
          </a:p>
        </p:txBody>
      </p:sp>
      <p:sp>
        <p:nvSpPr>
          <p:cNvPr id="16" name="TextBox 15"/>
          <p:cNvSpPr txBox="1"/>
          <p:nvPr/>
        </p:nvSpPr>
        <p:spPr>
          <a:xfrm>
            <a:off x="4441611" y="4631331"/>
            <a:ext cx="755335" cy="646331"/>
          </a:xfrm>
          <a:prstGeom prst="rect">
            <a:avLst/>
          </a:prstGeom>
          <a:noFill/>
        </p:spPr>
        <p:txBody>
          <a:bodyPr wrap="none" rtlCol="0">
            <a:spAutoFit/>
          </a:bodyPr>
          <a:lstStyle/>
          <a:p>
            <a:r>
              <a:rPr lang="en-US" altLang="zh-CN" sz="3600" b="1" dirty="0" smtClean="0">
                <a:solidFill>
                  <a:schemeClr val="tx2"/>
                </a:solidFill>
                <a:latin typeface="+mj-ea"/>
                <a:ea typeface="+mj-ea"/>
              </a:rPr>
              <a:t>03</a:t>
            </a:r>
            <a:endParaRPr lang="zh-CN" altLang="en-US" sz="3600" b="1" dirty="0">
              <a:solidFill>
                <a:schemeClr val="tx2"/>
              </a:solidFill>
              <a:latin typeface="+mj-ea"/>
              <a:ea typeface="+mj-ea"/>
            </a:endParaRPr>
          </a:p>
        </p:txBody>
      </p:sp>
      <p:sp>
        <p:nvSpPr>
          <p:cNvPr id="17" name="TextBox 16"/>
          <p:cNvSpPr txBox="1"/>
          <p:nvPr/>
        </p:nvSpPr>
        <p:spPr>
          <a:xfrm>
            <a:off x="6727611" y="4631331"/>
            <a:ext cx="755335" cy="646331"/>
          </a:xfrm>
          <a:prstGeom prst="rect">
            <a:avLst/>
          </a:prstGeom>
          <a:noFill/>
        </p:spPr>
        <p:txBody>
          <a:bodyPr wrap="none" rtlCol="0">
            <a:spAutoFit/>
          </a:bodyPr>
          <a:lstStyle/>
          <a:p>
            <a:r>
              <a:rPr lang="en-US" altLang="zh-CN" sz="3600" b="1" dirty="0" smtClean="0">
                <a:solidFill>
                  <a:schemeClr val="tx2"/>
                </a:solidFill>
                <a:latin typeface="+mj-ea"/>
                <a:ea typeface="+mj-ea"/>
              </a:rPr>
              <a:t>04</a:t>
            </a:r>
            <a:endParaRPr lang="zh-CN" altLang="en-US" sz="3600" b="1" dirty="0">
              <a:solidFill>
                <a:schemeClr val="tx2"/>
              </a:solidFill>
              <a:latin typeface="+mj-ea"/>
              <a:ea typeface="+mj-ea"/>
            </a:endParaRPr>
          </a:p>
        </p:txBody>
      </p:sp>
      <p:sp>
        <p:nvSpPr>
          <p:cNvPr id="18" name="TextBox 17"/>
          <p:cNvSpPr txBox="1"/>
          <p:nvPr/>
        </p:nvSpPr>
        <p:spPr>
          <a:xfrm>
            <a:off x="7712865" y="1835532"/>
            <a:ext cx="1800493" cy="369332"/>
          </a:xfrm>
          <a:prstGeom prst="rect">
            <a:avLst/>
          </a:prstGeom>
          <a:noFill/>
        </p:spPr>
        <p:txBody>
          <a:bodyPr wrap="none" rtlCol="0">
            <a:spAutoFit/>
          </a:bodyPr>
          <a:lstStyle/>
          <a:p>
            <a:r>
              <a:rPr lang="zh-CN" altLang="en-US" b="1" dirty="0" smtClean="0">
                <a:solidFill>
                  <a:schemeClr val="tx2"/>
                </a:solidFill>
                <a:latin typeface="+mj-ea"/>
                <a:ea typeface="+mj-ea"/>
              </a:rPr>
              <a:t>请输入您的标</a:t>
            </a:r>
            <a:r>
              <a:rPr lang="zh-CN" altLang="en-US" b="1" dirty="0">
                <a:solidFill>
                  <a:schemeClr val="tx2"/>
                </a:solidFill>
                <a:latin typeface="+mj-ea"/>
                <a:ea typeface="+mj-ea"/>
              </a:rPr>
              <a:t>题</a:t>
            </a:r>
          </a:p>
        </p:txBody>
      </p:sp>
      <p:sp>
        <p:nvSpPr>
          <p:cNvPr id="19" name="TextBox 18"/>
          <p:cNvSpPr txBox="1"/>
          <p:nvPr/>
        </p:nvSpPr>
        <p:spPr>
          <a:xfrm>
            <a:off x="7712865" y="2165496"/>
            <a:ext cx="2039937" cy="1323439"/>
          </a:xfrm>
          <a:prstGeom prst="rect">
            <a:avLst/>
          </a:prstGeom>
          <a:noFill/>
        </p:spPr>
        <p:txBody>
          <a:bodyPr wrap="square" rtlCol="0">
            <a:spAutoFit/>
          </a:bodyPr>
          <a:lstStyle/>
          <a:p>
            <a:r>
              <a:rPr lang="zh-CN" altLang="en-US" sz="1600" dirty="0" smtClean="0">
                <a:solidFill>
                  <a:schemeClr val="tx2"/>
                </a:solidFill>
                <a:latin typeface="+mn-ea"/>
                <a:ea typeface="+mn-ea"/>
              </a:rPr>
              <a:t>输入您的文字内容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输入您的文字</a:t>
            </a:r>
            <a:r>
              <a:rPr lang="zh-CN" altLang="en-US" sz="1600" dirty="0" smtClean="0">
                <a:solidFill>
                  <a:schemeClr val="tx2"/>
                </a:solidFill>
                <a:latin typeface="+mn-ea"/>
                <a:ea typeface="+mn-ea"/>
              </a:rPr>
              <a:t>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p>
          <a:p>
            <a:endParaRPr lang="zh-CN" altLang="en-US" sz="1600" dirty="0">
              <a:solidFill>
                <a:schemeClr val="tx2"/>
              </a:solidFill>
              <a:latin typeface="+mn-ea"/>
              <a:ea typeface="+mn-ea"/>
            </a:endParaRPr>
          </a:p>
        </p:txBody>
      </p:sp>
      <p:sp>
        <p:nvSpPr>
          <p:cNvPr id="20" name="TextBox 19"/>
          <p:cNvSpPr txBox="1"/>
          <p:nvPr/>
        </p:nvSpPr>
        <p:spPr>
          <a:xfrm>
            <a:off x="2186236" y="4108832"/>
            <a:ext cx="1800493" cy="369332"/>
          </a:xfrm>
          <a:prstGeom prst="rect">
            <a:avLst/>
          </a:prstGeom>
          <a:noFill/>
        </p:spPr>
        <p:txBody>
          <a:bodyPr wrap="none" rtlCol="0">
            <a:spAutoFit/>
          </a:bodyPr>
          <a:lstStyle/>
          <a:p>
            <a:r>
              <a:rPr lang="zh-CN" altLang="en-US" b="1" dirty="0" smtClean="0">
                <a:solidFill>
                  <a:schemeClr val="tx2"/>
                </a:solidFill>
                <a:latin typeface="+mj-ea"/>
                <a:ea typeface="+mj-ea"/>
              </a:rPr>
              <a:t>请输入您的标</a:t>
            </a:r>
            <a:r>
              <a:rPr lang="zh-CN" altLang="en-US" b="1" dirty="0">
                <a:solidFill>
                  <a:schemeClr val="tx2"/>
                </a:solidFill>
                <a:latin typeface="+mj-ea"/>
                <a:ea typeface="+mj-ea"/>
              </a:rPr>
              <a:t>题</a:t>
            </a:r>
          </a:p>
        </p:txBody>
      </p:sp>
      <p:sp>
        <p:nvSpPr>
          <p:cNvPr id="21" name="TextBox 20"/>
          <p:cNvSpPr txBox="1"/>
          <p:nvPr/>
        </p:nvSpPr>
        <p:spPr>
          <a:xfrm>
            <a:off x="2186236" y="4438796"/>
            <a:ext cx="2039937" cy="1323439"/>
          </a:xfrm>
          <a:prstGeom prst="rect">
            <a:avLst/>
          </a:prstGeom>
          <a:noFill/>
        </p:spPr>
        <p:txBody>
          <a:bodyPr wrap="square" rtlCol="0">
            <a:spAutoFit/>
          </a:bodyPr>
          <a:lstStyle/>
          <a:p>
            <a:r>
              <a:rPr lang="zh-CN" altLang="en-US" sz="1600" dirty="0" smtClean="0">
                <a:solidFill>
                  <a:schemeClr val="tx2"/>
                </a:solidFill>
                <a:latin typeface="+mn-ea"/>
                <a:ea typeface="+mn-ea"/>
              </a:rPr>
              <a:t>输入您的文字内容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输入您的文字</a:t>
            </a:r>
            <a:r>
              <a:rPr lang="zh-CN" altLang="en-US" sz="1600" dirty="0" smtClean="0">
                <a:solidFill>
                  <a:schemeClr val="tx2"/>
                </a:solidFill>
                <a:latin typeface="+mn-ea"/>
                <a:ea typeface="+mn-ea"/>
              </a:rPr>
              <a:t>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p>
          <a:p>
            <a:endParaRPr lang="zh-CN" altLang="en-US" sz="1600" dirty="0">
              <a:solidFill>
                <a:schemeClr val="tx2"/>
              </a:solidFill>
              <a:latin typeface="+mn-ea"/>
              <a:ea typeface="+mn-ea"/>
            </a:endParaRPr>
          </a:p>
        </p:txBody>
      </p:sp>
      <p:sp>
        <p:nvSpPr>
          <p:cNvPr id="22" name="TextBox 21"/>
          <p:cNvSpPr txBox="1"/>
          <p:nvPr/>
        </p:nvSpPr>
        <p:spPr>
          <a:xfrm>
            <a:off x="7712865" y="4108832"/>
            <a:ext cx="1800493" cy="369332"/>
          </a:xfrm>
          <a:prstGeom prst="rect">
            <a:avLst/>
          </a:prstGeom>
          <a:noFill/>
        </p:spPr>
        <p:txBody>
          <a:bodyPr wrap="none" rtlCol="0">
            <a:spAutoFit/>
          </a:bodyPr>
          <a:lstStyle/>
          <a:p>
            <a:r>
              <a:rPr lang="zh-CN" altLang="en-US" b="1" smtClean="0">
                <a:solidFill>
                  <a:schemeClr val="tx2"/>
                </a:solidFill>
                <a:latin typeface="+mj-ea"/>
                <a:ea typeface="+mj-ea"/>
              </a:rPr>
              <a:t>请输入您的标</a:t>
            </a:r>
            <a:r>
              <a:rPr lang="zh-CN" altLang="en-US" b="1">
                <a:solidFill>
                  <a:schemeClr val="tx2"/>
                </a:solidFill>
                <a:latin typeface="+mj-ea"/>
                <a:ea typeface="+mj-ea"/>
              </a:rPr>
              <a:t>题</a:t>
            </a:r>
            <a:endParaRPr lang="zh-CN" altLang="en-US" b="1" dirty="0">
              <a:solidFill>
                <a:schemeClr val="tx2"/>
              </a:solidFill>
              <a:latin typeface="+mj-ea"/>
              <a:ea typeface="+mj-ea"/>
            </a:endParaRPr>
          </a:p>
        </p:txBody>
      </p:sp>
      <p:sp>
        <p:nvSpPr>
          <p:cNvPr id="23" name="TextBox 22"/>
          <p:cNvSpPr txBox="1"/>
          <p:nvPr/>
        </p:nvSpPr>
        <p:spPr>
          <a:xfrm>
            <a:off x="7712865" y="4438796"/>
            <a:ext cx="2039937" cy="1323439"/>
          </a:xfrm>
          <a:prstGeom prst="rect">
            <a:avLst/>
          </a:prstGeom>
          <a:noFill/>
        </p:spPr>
        <p:txBody>
          <a:bodyPr wrap="square" rtlCol="0">
            <a:spAutoFit/>
          </a:bodyPr>
          <a:lstStyle/>
          <a:p>
            <a:r>
              <a:rPr lang="zh-CN" altLang="en-US" sz="1600" dirty="0" smtClean="0">
                <a:solidFill>
                  <a:schemeClr val="tx2"/>
                </a:solidFill>
                <a:latin typeface="+mn-ea"/>
                <a:ea typeface="+mn-ea"/>
              </a:rPr>
              <a:t>输入您的文字内容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输入您的文字</a:t>
            </a:r>
            <a:r>
              <a:rPr lang="zh-CN" altLang="en-US" sz="1600" dirty="0" smtClean="0">
                <a:solidFill>
                  <a:schemeClr val="tx2"/>
                </a:solidFill>
                <a:latin typeface="+mn-ea"/>
                <a:ea typeface="+mn-ea"/>
              </a:rPr>
              <a:t>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输入您的文字内容</a:t>
            </a:r>
            <a:endParaRPr lang="en-US" altLang="zh-CN" sz="1600" dirty="0">
              <a:solidFill>
                <a:schemeClr val="tx2"/>
              </a:solidFill>
              <a:latin typeface="+mn-ea"/>
              <a:ea typeface="+mn-ea"/>
            </a:endParaRPr>
          </a:p>
          <a:p>
            <a:r>
              <a:rPr lang="zh-CN" altLang="en-US" sz="1600" dirty="0">
                <a:solidFill>
                  <a:schemeClr val="tx2"/>
                </a:solidFill>
                <a:latin typeface="+mn-ea"/>
                <a:ea typeface="+mn-ea"/>
              </a:rPr>
              <a:t>输入您的文字内容</a:t>
            </a:r>
          </a:p>
          <a:p>
            <a:endParaRPr lang="zh-CN" altLang="en-US" sz="1600" dirty="0">
              <a:solidFill>
                <a:schemeClr val="tx2"/>
              </a:solidFill>
              <a:latin typeface="+mn-ea"/>
              <a:ea typeface="+mn-ea"/>
            </a:endParaRPr>
          </a:p>
        </p:txBody>
      </p:sp>
    </p:spTree>
    <p:extLst>
      <p:ext uri="{BB962C8B-B14F-4D97-AF65-F5344CB8AC3E}">
        <p14:creationId xmlns:p14="http://schemas.microsoft.com/office/powerpoint/2010/main" val="1052059283"/>
      </p:ext>
    </p:extLst>
  </p:cSld>
  <p:clrMapOvr>
    <a:masterClrMapping/>
  </p:clrMapOvr>
  <p:transition spd="slow" advTm="8563">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35" presetClass="path" presetSubtype="0" accel="50000" decel="50000" fill="hold" grpId="0" nodeType="withEffect">
                                      <p:stCondLst>
                                        <p:cond delay="0"/>
                                      </p:stCondLst>
                                      <p:childTnLst>
                                        <p:animMotion origin="layout" path="M 0.98855 3.7037E-6 L 2.46E-6 3.7037E-6 " pathEditMode="relative" rAng="0" ptsTypes="AA">
                                          <p:cBhvr>
                                            <p:cTn id="8" dur="1000" fill="hold"/>
                                            <p:tgtEl>
                                              <p:spTgt spid="83"/>
                                            </p:tgtEl>
                                            <p:attrNameLst>
                                              <p:attrName>ppt_x</p:attrName>
                                              <p:attrName>ppt_y</p:attrName>
                                            </p:attrNameLst>
                                          </p:cBhvr>
                                          <p:rCtr x="-49434"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2020"/>
                                </p:stCondLst>
                                <p:childTnLst>
                                  <p:par>
                                    <p:cTn id="23" presetID="22" presetClass="entr" presetSubtype="1"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700"/>
                                            <p:tgtEl>
                                              <p:spTgt spid="7"/>
                                            </p:tgtEl>
                                          </p:cBhvr>
                                        </p:animEffect>
                                      </p:childTnLst>
                                    </p:cTn>
                                  </p:par>
                                  <p:par>
                                    <p:cTn id="26" presetID="22" presetClass="entr" presetSubtype="4"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700"/>
                                            <p:tgtEl>
                                              <p:spTgt spid="8"/>
                                            </p:tgtEl>
                                          </p:cBhvr>
                                        </p:animEffect>
                                      </p:childTnLst>
                                    </p:cTn>
                                  </p:par>
                                </p:childTnLst>
                              </p:cTn>
                            </p:par>
                            <p:par>
                              <p:cTn id="29" fill="hold">
                                <p:stCondLst>
                                  <p:cond delay="2720"/>
                                </p:stCondLst>
                                <p:childTnLst>
                                  <p:par>
                                    <p:cTn id="30" presetID="2" presetClass="entr" presetSubtype="4" fill="hold" grpId="0" nodeType="afterEffect" p14:presetBounceEnd="40000">
                                      <p:stCondLst>
                                        <p:cond delay="300"/>
                                      </p:stCondLst>
                                      <p:childTnLst>
                                        <p:set>
                                          <p:cBhvr>
                                            <p:cTn id="31" dur="1" fill="hold">
                                              <p:stCondLst>
                                                <p:cond delay="0"/>
                                              </p:stCondLst>
                                            </p:cTn>
                                            <p:tgtEl>
                                              <p:spTgt spid="6"/>
                                            </p:tgtEl>
                                            <p:attrNameLst>
                                              <p:attrName>style.visibility</p:attrName>
                                            </p:attrNameLst>
                                          </p:cBhvr>
                                          <p:to>
                                            <p:strVal val="visible"/>
                                          </p:to>
                                        </p:set>
                                        <p:anim calcmode="lin" valueType="num" p14:bounceEnd="40000">
                                          <p:cBhvr additive="base">
                                            <p:cTn id="32" dur="500" fill="hold"/>
                                            <p:tgtEl>
                                              <p:spTgt spid="6"/>
                                            </p:tgtEl>
                                            <p:attrNameLst>
                                              <p:attrName>ppt_x</p:attrName>
                                            </p:attrNameLst>
                                          </p:cBhvr>
                                          <p:tavLst>
                                            <p:tav tm="0">
                                              <p:val>
                                                <p:strVal val="#ppt_x"/>
                                              </p:val>
                                            </p:tav>
                                            <p:tav tm="100000">
                                              <p:val>
                                                <p:strVal val="#ppt_x"/>
                                              </p:val>
                                            </p:tav>
                                          </p:tavLst>
                                        </p:anim>
                                        <p:anim calcmode="lin" valueType="num" p14:bounceEnd="40000">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par>
                              <p:cTn id="34" fill="hold">
                                <p:stCondLst>
                                  <p:cond delay="3520"/>
                                </p:stCondLst>
                                <p:childTnLst>
                                  <p:par>
                                    <p:cTn id="35" presetID="31"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400" fill="hold"/>
                                            <p:tgtEl>
                                              <p:spTgt spid="14"/>
                                            </p:tgtEl>
                                            <p:attrNameLst>
                                              <p:attrName>ppt_w</p:attrName>
                                            </p:attrNameLst>
                                          </p:cBhvr>
                                          <p:tavLst>
                                            <p:tav tm="0">
                                              <p:val>
                                                <p:fltVal val="0"/>
                                              </p:val>
                                            </p:tav>
                                            <p:tav tm="100000">
                                              <p:val>
                                                <p:strVal val="#ppt_w"/>
                                              </p:val>
                                            </p:tav>
                                          </p:tavLst>
                                        </p:anim>
                                        <p:anim calcmode="lin" valueType="num">
                                          <p:cBhvr>
                                            <p:cTn id="38" dur="400" fill="hold"/>
                                            <p:tgtEl>
                                              <p:spTgt spid="14"/>
                                            </p:tgtEl>
                                            <p:attrNameLst>
                                              <p:attrName>ppt_h</p:attrName>
                                            </p:attrNameLst>
                                          </p:cBhvr>
                                          <p:tavLst>
                                            <p:tav tm="0">
                                              <p:val>
                                                <p:fltVal val="0"/>
                                              </p:val>
                                            </p:tav>
                                            <p:tav tm="100000">
                                              <p:val>
                                                <p:strVal val="#ppt_h"/>
                                              </p:val>
                                            </p:tav>
                                          </p:tavLst>
                                        </p:anim>
                                        <p:anim calcmode="lin" valueType="num">
                                          <p:cBhvr>
                                            <p:cTn id="39" dur="400" fill="hold"/>
                                            <p:tgtEl>
                                              <p:spTgt spid="14"/>
                                            </p:tgtEl>
                                            <p:attrNameLst>
                                              <p:attrName>style.rotation</p:attrName>
                                            </p:attrNameLst>
                                          </p:cBhvr>
                                          <p:tavLst>
                                            <p:tav tm="0">
                                              <p:val>
                                                <p:fltVal val="90"/>
                                              </p:val>
                                            </p:tav>
                                            <p:tav tm="100000">
                                              <p:val>
                                                <p:fltVal val="0"/>
                                              </p:val>
                                            </p:tav>
                                          </p:tavLst>
                                        </p:anim>
                                        <p:animEffect transition="in" filter="fade">
                                          <p:cBhvr>
                                            <p:cTn id="40" dur="400"/>
                                            <p:tgtEl>
                                              <p:spTgt spid="14"/>
                                            </p:tgtEl>
                                          </p:cBhvr>
                                        </p:animEffect>
                                      </p:childTnLst>
                                    </p:cTn>
                                  </p:par>
                                </p:childTnLst>
                              </p:cTn>
                            </p:par>
                            <p:par>
                              <p:cTn id="41" fill="hold">
                                <p:stCondLst>
                                  <p:cond delay="3920"/>
                                </p:stCondLst>
                                <p:childTnLst>
                                  <p:par>
                                    <p:cTn id="42" presetID="22" presetClass="entr" presetSubtype="2"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right)">
                                          <p:cBhvr>
                                            <p:cTn id="44" dur="500"/>
                                            <p:tgtEl>
                                              <p:spTgt spid="12"/>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right)">
                                          <p:cBhvr>
                                            <p:cTn id="47" dur="500"/>
                                            <p:tgtEl>
                                              <p:spTgt spid="13"/>
                                            </p:tgtEl>
                                          </p:cBhvr>
                                        </p:animEffect>
                                      </p:childTnLst>
                                    </p:cTn>
                                  </p:par>
                                </p:childTnLst>
                              </p:cTn>
                            </p:par>
                            <p:par>
                              <p:cTn id="48" fill="hold">
                                <p:stCondLst>
                                  <p:cond delay="4420"/>
                                </p:stCondLst>
                                <p:childTnLst>
                                  <p:par>
                                    <p:cTn id="49" presetID="2" presetClass="entr" presetSubtype="4" fill="hold" grpId="0" nodeType="afterEffect" p14:presetBounceEnd="40000">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14:bounceEnd="40000">
                                          <p:cBhvr additive="base">
                                            <p:cTn id="51" dur="5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52" dur="500" fill="hold"/>
                                            <p:tgtEl>
                                              <p:spTgt spid="9"/>
                                            </p:tgtEl>
                                            <p:attrNameLst>
                                              <p:attrName>ppt_y</p:attrName>
                                            </p:attrNameLst>
                                          </p:cBhvr>
                                          <p:tavLst>
                                            <p:tav tm="0">
                                              <p:val>
                                                <p:strVal val="1+#ppt_h/2"/>
                                              </p:val>
                                            </p:tav>
                                            <p:tav tm="100000">
                                              <p:val>
                                                <p:strVal val="#ppt_y"/>
                                              </p:val>
                                            </p:tav>
                                          </p:tavLst>
                                        </p:anim>
                                      </p:childTnLst>
                                    </p:cTn>
                                  </p:par>
                                </p:childTnLst>
                              </p:cTn>
                            </p:par>
                            <p:par>
                              <p:cTn id="53" fill="hold">
                                <p:stCondLst>
                                  <p:cond delay="4920"/>
                                </p:stCondLst>
                                <p:childTnLst>
                                  <p:par>
                                    <p:cTn id="54" presetID="31"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p:cTn id="56" dur="400" fill="hold"/>
                                            <p:tgtEl>
                                              <p:spTgt spid="16"/>
                                            </p:tgtEl>
                                            <p:attrNameLst>
                                              <p:attrName>ppt_w</p:attrName>
                                            </p:attrNameLst>
                                          </p:cBhvr>
                                          <p:tavLst>
                                            <p:tav tm="0">
                                              <p:val>
                                                <p:fltVal val="0"/>
                                              </p:val>
                                            </p:tav>
                                            <p:tav tm="100000">
                                              <p:val>
                                                <p:strVal val="#ppt_w"/>
                                              </p:val>
                                            </p:tav>
                                          </p:tavLst>
                                        </p:anim>
                                        <p:anim calcmode="lin" valueType="num">
                                          <p:cBhvr>
                                            <p:cTn id="57" dur="400" fill="hold"/>
                                            <p:tgtEl>
                                              <p:spTgt spid="16"/>
                                            </p:tgtEl>
                                            <p:attrNameLst>
                                              <p:attrName>ppt_h</p:attrName>
                                            </p:attrNameLst>
                                          </p:cBhvr>
                                          <p:tavLst>
                                            <p:tav tm="0">
                                              <p:val>
                                                <p:fltVal val="0"/>
                                              </p:val>
                                            </p:tav>
                                            <p:tav tm="100000">
                                              <p:val>
                                                <p:strVal val="#ppt_h"/>
                                              </p:val>
                                            </p:tav>
                                          </p:tavLst>
                                        </p:anim>
                                        <p:anim calcmode="lin" valueType="num">
                                          <p:cBhvr>
                                            <p:cTn id="58" dur="400" fill="hold"/>
                                            <p:tgtEl>
                                              <p:spTgt spid="16"/>
                                            </p:tgtEl>
                                            <p:attrNameLst>
                                              <p:attrName>style.rotation</p:attrName>
                                            </p:attrNameLst>
                                          </p:cBhvr>
                                          <p:tavLst>
                                            <p:tav tm="0">
                                              <p:val>
                                                <p:fltVal val="90"/>
                                              </p:val>
                                            </p:tav>
                                            <p:tav tm="100000">
                                              <p:val>
                                                <p:fltVal val="0"/>
                                              </p:val>
                                            </p:tav>
                                          </p:tavLst>
                                        </p:anim>
                                        <p:animEffect transition="in" filter="fade">
                                          <p:cBhvr>
                                            <p:cTn id="59" dur="400"/>
                                            <p:tgtEl>
                                              <p:spTgt spid="16"/>
                                            </p:tgtEl>
                                          </p:cBhvr>
                                        </p:animEffect>
                                      </p:childTnLst>
                                    </p:cTn>
                                  </p:par>
                                </p:childTnLst>
                              </p:cTn>
                            </p:par>
                            <p:par>
                              <p:cTn id="60" fill="hold">
                                <p:stCondLst>
                                  <p:cond delay="5320"/>
                                </p:stCondLst>
                                <p:childTnLst>
                                  <p:par>
                                    <p:cTn id="61" presetID="22" presetClass="entr" presetSubtype="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right)">
                                          <p:cBhvr>
                                            <p:cTn id="63" dur="500"/>
                                            <p:tgtEl>
                                              <p:spTgt spid="20"/>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right)">
                                          <p:cBhvr>
                                            <p:cTn id="66" dur="500"/>
                                            <p:tgtEl>
                                              <p:spTgt spid="21"/>
                                            </p:tgtEl>
                                          </p:cBhvr>
                                        </p:animEffect>
                                      </p:childTnLst>
                                    </p:cTn>
                                  </p:par>
                                </p:childTnLst>
                              </p:cTn>
                            </p:par>
                            <p:par>
                              <p:cTn id="67" fill="hold">
                                <p:stCondLst>
                                  <p:cond delay="5820"/>
                                </p:stCondLst>
                                <p:childTnLst>
                                  <p:par>
                                    <p:cTn id="68" presetID="2" presetClass="entr" presetSubtype="4" fill="hold" grpId="0" nodeType="afterEffect" p14:presetBounceEnd="40000">
                                      <p:stCondLst>
                                        <p:cond delay="0"/>
                                      </p:stCondLst>
                                      <p:childTnLst>
                                        <p:set>
                                          <p:cBhvr>
                                            <p:cTn id="69" dur="1" fill="hold">
                                              <p:stCondLst>
                                                <p:cond delay="0"/>
                                              </p:stCondLst>
                                            </p:cTn>
                                            <p:tgtEl>
                                              <p:spTgt spid="10"/>
                                            </p:tgtEl>
                                            <p:attrNameLst>
                                              <p:attrName>style.visibility</p:attrName>
                                            </p:attrNameLst>
                                          </p:cBhvr>
                                          <p:to>
                                            <p:strVal val="visible"/>
                                          </p:to>
                                        </p:set>
                                        <p:anim calcmode="lin" valueType="num" p14:bounceEnd="40000">
                                          <p:cBhvr additive="base">
                                            <p:cTn id="70"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71" dur="500" fill="hold"/>
                                            <p:tgtEl>
                                              <p:spTgt spid="10"/>
                                            </p:tgtEl>
                                            <p:attrNameLst>
                                              <p:attrName>ppt_y</p:attrName>
                                            </p:attrNameLst>
                                          </p:cBhvr>
                                          <p:tavLst>
                                            <p:tav tm="0">
                                              <p:val>
                                                <p:strVal val="1+#ppt_h/2"/>
                                              </p:val>
                                            </p:tav>
                                            <p:tav tm="100000">
                                              <p:val>
                                                <p:strVal val="#ppt_y"/>
                                              </p:val>
                                            </p:tav>
                                          </p:tavLst>
                                        </p:anim>
                                      </p:childTnLst>
                                    </p:cTn>
                                  </p:par>
                                </p:childTnLst>
                              </p:cTn>
                            </p:par>
                            <p:par>
                              <p:cTn id="72" fill="hold">
                                <p:stCondLst>
                                  <p:cond delay="6320"/>
                                </p:stCondLst>
                                <p:childTnLst>
                                  <p:par>
                                    <p:cTn id="73" presetID="31" presetClass="entr" presetSubtype="0" fill="hold" grpId="0" nodeType="afterEffect">
                                      <p:stCondLst>
                                        <p:cond delay="0"/>
                                      </p:stCondLst>
                                      <p:childTnLst>
                                        <p:set>
                                          <p:cBhvr>
                                            <p:cTn id="74" dur="1" fill="hold">
                                              <p:stCondLst>
                                                <p:cond delay="0"/>
                                              </p:stCondLst>
                                            </p:cTn>
                                            <p:tgtEl>
                                              <p:spTgt spid="15"/>
                                            </p:tgtEl>
                                            <p:attrNameLst>
                                              <p:attrName>style.visibility</p:attrName>
                                            </p:attrNameLst>
                                          </p:cBhvr>
                                          <p:to>
                                            <p:strVal val="visible"/>
                                          </p:to>
                                        </p:set>
                                        <p:anim calcmode="lin" valueType="num">
                                          <p:cBhvr>
                                            <p:cTn id="75" dur="400" fill="hold"/>
                                            <p:tgtEl>
                                              <p:spTgt spid="15"/>
                                            </p:tgtEl>
                                            <p:attrNameLst>
                                              <p:attrName>ppt_w</p:attrName>
                                            </p:attrNameLst>
                                          </p:cBhvr>
                                          <p:tavLst>
                                            <p:tav tm="0">
                                              <p:val>
                                                <p:fltVal val="0"/>
                                              </p:val>
                                            </p:tav>
                                            <p:tav tm="100000">
                                              <p:val>
                                                <p:strVal val="#ppt_w"/>
                                              </p:val>
                                            </p:tav>
                                          </p:tavLst>
                                        </p:anim>
                                        <p:anim calcmode="lin" valueType="num">
                                          <p:cBhvr>
                                            <p:cTn id="76" dur="400" fill="hold"/>
                                            <p:tgtEl>
                                              <p:spTgt spid="15"/>
                                            </p:tgtEl>
                                            <p:attrNameLst>
                                              <p:attrName>ppt_h</p:attrName>
                                            </p:attrNameLst>
                                          </p:cBhvr>
                                          <p:tavLst>
                                            <p:tav tm="0">
                                              <p:val>
                                                <p:fltVal val="0"/>
                                              </p:val>
                                            </p:tav>
                                            <p:tav tm="100000">
                                              <p:val>
                                                <p:strVal val="#ppt_h"/>
                                              </p:val>
                                            </p:tav>
                                          </p:tavLst>
                                        </p:anim>
                                        <p:anim calcmode="lin" valueType="num">
                                          <p:cBhvr>
                                            <p:cTn id="77" dur="400" fill="hold"/>
                                            <p:tgtEl>
                                              <p:spTgt spid="15"/>
                                            </p:tgtEl>
                                            <p:attrNameLst>
                                              <p:attrName>style.rotation</p:attrName>
                                            </p:attrNameLst>
                                          </p:cBhvr>
                                          <p:tavLst>
                                            <p:tav tm="0">
                                              <p:val>
                                                <p:fltVal val="90"/>
                                              </p:val>
                                            </p:tav>
                                            <p:tav tm="100000">
                                              <p:val>
                                                <p:fltVal val="0"/>
                                              </p:val>
                                            </p:tav>
                                          </p:tavLst>
                                        </p:anim>
                                        <p:animEffect transition="in" filter="fade">
                                          <p:cBhvr>
                                            <p:cTn id="78" dur="400"/>
                                            <p:tgtEl>
                                              <p:spTgt spid="15"/>
                                            </p:tgtEl>
                                          </p:cBhvr>
                                        </p:animEffect>
                                      </p:childTnLst>
                                    </p:cTn>
                                  </p:par>
                                </p:childTnLst>
                              </p:cTn>
                            </p:par>
                            <p:par>
                              <p:cTn id="79" fill="hold">
                                <p:stCondLst>
                                  <p:cond delay="6720"/>
                                </p:stCondLst>
                                <p:childTnLst>
                                  <p:par>
                                    <p:cTn id="80" presetID="22" presetClass="entr" presetSubtype="8"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left)">
                                          <p:cBhvr>
                                            <p:cTn id="82" dur="500"/>
                                            <p:tgtEl>
                                              <p:spTgt spid="18"/>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wipe(left)">
                                          <p:cBhvr>
                                            <p:cTn id="85" dur="500"/>
                                            <p:tgtEl>
                                              <p:spTgt spid="19"/>
                                            </p:tgtEl>
                                          </p:cBhvr>
                                        </p:animEffect>
                                      </p:childTnLst>
                                    </p:cTn>
                                  </p:par>
                                </p:childTnLst>
                              </p:cTn>
                            </p:par>
                            <p:par>
                              <p:cTn id="86" fill="hold">
                                <p:stCondLst>
                                  <p:cond delay="7220"/>
                                </p:stCondLst>
                                <p:childTnLst>
                                  <p:par>
                                    <p:cTn id="87" presetID="2" presetClass="entr" presetSubtype="4" fill="hold" grpId="0" nodeType="afterEffect" p14:presetBounceEnd="40000">
                                      <p:stCondLst>
                                        <p:cond delay="0"/>
                                      </p:stCondLst>
                                      <p:childTnLst>
                                        <p:set>
                                          <p:cBhvr>
                                            <p:cTn id="88" dur="1" fill="hold">
                                              <p:stCondLst>
                                                <p:cond delay="0"/>
                                              </p:stCondLst>
                                            </p:cTn>
                                            <p:tgtEl>
                                              <p:spTgt spid="11"/>
                                            </p:tgtEl>
                                            <p:attrNameLst>
                                              <p:attrName>style.visibility</p:attrName>
                                            </p:attrNameLst>
                                          </p:cBhvr>
                                          <p:to>
                                            <p:strVal val="visible"/>
                                          </p:to>
                                        </p:set>
                                        <p:anim calcmode="lin" valueType="num" p14:bounceEnd="40000">
                                          <p:cBhvr additive="base">
                                            <p:cTn id="89"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90" dur="500" fill="hold"/>
                                            <p:tgtEl>
                                              <p:spTgt spid="11"/>
                                            </p:tgtEl>
                                            <p:attrNameLst>
                                              <p:attrName>ppt_y</p:attrName>
                                            </p:attrNameLst>
                                          </p:cBhvr>
                                          <p:tavLst>
                                            <p:tav tm="0">
                                              <p:val>
                                                <p:strVal val="1+#ppt_h/2"/>
                                              </p:val>
                                            </p:tav>
                                            <p:tav tm="100000">
                                              <p:val>
                                                <p:strVal val="#ppt_y"/>
                                              </p:val>
                                            </p:tav>
                                          </p:tavLst>
                                        </p:anim>
                                      </p:childTnLst>
                                    </p:cTn>
                                  </p:par>
                                </p:childTnLst>
                              </p:cTn>
                            </p:par>
                            <p:par>
                              <p:cTn id="91" fill="hold">
                                <p:stCondLst>
                                  <p:cond delay="7720"/>
                                </p:stCondLst>
                                <p:childTnLst>
                                  <p:par>
                                    <p:cTn id="92" presetID="31" presetClass="entr" presetSubtype="0" fill="hold" grpId="0" nodeType="afterEffect">
                                      <p:stCondLst>
                                        <p:cond delay="0"/>
                                      </p:stCondLst>
                                      <p:childTnLst>
                                        <p:set>
                                          <p:cBhvr>
                                            <p:cTn id="93" dur="1" fill="hold">
                                              <p:stCondLst>
                                                <p:cond delay="0"/>
                                              </p:stCondLst>
                                            </p:cTn>
                                            <p:tgtEl>
                                              <p:spTgt spid="17"/>
                                            </p:tgtEl>
                                            <p:attrNameLst>
                                              <p:attrName>style.visibility</p:attrName>
                                            </p:attrNameLst>
                                          </p:cBhvr>
                                          <p:to>
                                            <p:strVal val="visible"/>
                                          </p:to>
                                        </p:set>
                                        <p:anim calcmode="lin" valueType="num">
                                          <p:cBhvr>
                                            <p:cTn id="94" dur="400" fill="hold"/>
                                            <p:tgtEl>
                                              <p:spTgt spid="17"/>
                                            </p:tgtEl>
                                            <p:attrNameLst>
                                              <p:attrName>ppt_w</p:attrName>
                                            </p:attrNameLst>
                                          </p:cBhvr>
                                          <p:tavLst>
                                            <p:tav tm="0">
                                              <p:val>
                                                <p:fltVal val="0"/>
                                              </p:val>
                                            </p:tav>
                                            <p:tav tm="100000">
                                              <p:val>
                                                <p:strVal val="#ppt_w"/>
                                              </p:val>
                                            </p:tav>
                                          </p:tavLst>
                                        </p:anim>
                                        <p:anim calcmode="lin" valueType="num">
                                          <p:cBhvr>
                                            <p:cTn id="95" dur="400" fill="hold"/>
                                            <p:tgtEl>
                                              <p:spTgt spid="17"/>
                                            </p:tgtEl>
                                            <p:attrNameLst>
                                              <p:attrName>ppt_h</p:attrName>
                                            </p:attrNameLst>
                                          </p:cBhvr>
                                          <p:tavLst>
                                            <p:tav tm="0">
                                              <p:val>
                                                <p:fltVal val="0"/>
                                              </p:val>
                                            </p:tav>
                                            <p:tav tm="100000">
                                              <p:val>
                                                <p:strVal val="#ppt_h"/>
                                              </p:val>
                                            </p:tav>
                                          </p:tavLst>
                                        </p:anim>
                                        <p:anim calcmode="lin" valueType="num">
                                          <p:cBhvr>
                                            <p:cTn id="96" dur="400" fill="hold"/>
                                            <p:tgtEl>
                                              <p:spTgt spid="17"/>
                                            </p:tgtEl>
                                            <p:attrNameLst>
                                              <p:attrName>style.rotation</p:attrName>
                                            </p:attrNameLst>
                                          </p:cBhvr>
                                          <p:tavLst>
                                            <p:tav tm="0">
                                              <p:val>
                                                <p:fltVal val="90"/>
                                              </p:val>
                                            </p:tav>
                                            <p:tav tm="100000">
                                              <p:val>
                                                <p:fltVal val="0"/>
                                              </p:val>
                                            </p:tav>
                                          </p:tavLst>
                                        </p:anim>
                                        <p:animEffect transition="in" filter="fade">
                                          <p:cBhvr>
                                            <p:cTn id="97" dur="400"/>
                                            <p:tgtEl>
                                              <p:spTgt spid="17"/>
                                            </p:tgtEl>
                                          </p:cBhvr>
                                        </p:animEffect>
                                      </p:childTnLst>
                                    </p:cTn>
                                  </p:par>
                                </p:childTnLst>
                              </p:cTn>
                            </p:par>
                            <p:par>
                              <p:cTn id="98" fill="hold">
                                <p:stCondLst>
                                  <p:cond delay="8120"/>
                                </p:stCondLst>
                                <p:childTnLst>
                                  <p:par>
                                    <p:cTn id="99" presetID="22" presetClass="entr" presetSubtype="8" fill="hold" grpId="0" nodeType="after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wipe(left)">
                                          <p:cBhvr>
                                            <p:cTn id="101" dur="500"/>
                                            <p:tgtEl>
                                              <p:spTgt spid="22"/>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23"/>
                                            </p:tgtEl>
                                            <p:attrNameLst>
                                              <p:attrName>style.visibility</p:attrName>
                                            </p:attrNameLst>
                                          </p:cBhvr>
                                          <p:to>
                                            <p:strVal val="visible"/>
                                          </p:to>
                                        </p:set>
                                        <p:animEffect transition="in" filter="wipe(left)">
                                          <p:cBhvr>
                                            <p:cTn id="10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3" grpId="1" animBg="1"/>
          <p:bldP spid="77" grpId="0"/>
          <p:bldP spid="4" grpId="0" animBg="1"/>
          <p:bldP spid="6" grpId="0" animBg="1"/>
          <p:bldP spid="9" grpId="0" animBg="1"/>
          <p:bldP spid="10" grpId="0" animBg="1"/>
          <p:bldP spid="11" grpId="0" animBg="1"/>
          <p:bldP spid="12" grpId="0"/>
          <p:bldP spid="13" grpId="0"/>
          <p:bldP spid="14" grpId="0"/>
          <p:bldP spid="15" grpId="0"/>
          <p:bldP spid="16" grpId="0"/>
          <p:bldP spid="17" grpId="0"/>
          <p:bldP spid="18" grpId="0"/>
          <p:bldP spid="19" grpId="0"/>
          <p:bldP spid="20" grpId="0"/>
          <p:bldP spid="21" grpId="0"/>
          <p:bldP spid="22" grpId="0"/>
          <p:bldP spid="2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35" presetClass="path" presetSubtype="0" accel="50000" decel="50000" fill="hold" grpId="0" nodeType="withEffect">
                                      <p:stCondLst>
                                        <p:cond delay="0"/>
                                      </p:stCondLst>
                                      <p:childTnLst>
                                        <p:animMotion origin="layout" path="M 0.98855 3.7037E-6 L 2.46E-6 3.7037E-6 " pathEditMode="relative" rAng="0" ptsTypes="AA">
                                          <p:cBhvr>
                                            <p:cTn id="8" dur="1000" fill="hold"/>
                                            <p:tgtEl>
                                              <p:spTgt spid="83"/>
                                            </p:tgtEl>
                                            <p:attrNameLst>
                                              <p:attrName>ppt_x</p:attrName>
                                              <p:attrName>ppt_y</p:attrName>
                                            </p:attrNameLst>
                                          </p:cBhvr>
                                          <p:rCtr x="-49434"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2020"/>
                                </p:stCondLst>
                                <p:childTnLst>
                                  <p:par>
                                    <p:cTn id="23" presetID="22" presetClass="entr" presetSubtype="1"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700"/>
                                            <p:tgtEl>
                                              <p:spTgt spid="7"/>
                                            </p:tgtEl>
                                          </p:cBhvr>
                                        </p:animEffect>
                                      </p:childTnLst>
                                    </p:cTn>
                                  </p:par>
                                  <p:par>
                                    <p:cTn id="26" presetID="22" presetClass="entr" presetSubtype="4"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700"/>
                                            <p:tgtEl>
                                              <p:spTgt spid="8"/>
                                            </p:tgtEl>
                                          </p:cBhvr>
                                        </p:animEffect>
                                      </p:childTnLst>
                                    </p:cTn>
                                  </p:par>
                                </p:childTnLst>
                              </p:cTn>
                            </p:par>
                            <p:par>
                              <p:cTn id="29" fill="hold">
                                <p:stCondLst>
                                  <p:cond delay="2720"/>
                                </p:stCondLst>
                                <p:childTnLst>
                                  <p:par>
                                    <p:cTn id="30" presetID="2" presetClass="entr" presetSubtype="4" fill="hold" grpId="0" nodeType="afterEffect">
                                      <p:stCondLst>
                                        <p:cond delay="30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par>
                              <p:cTn id="34" fill="hold">
                                <p:stCondLst>
                                  <p:cond delay="3520"/>
                                </p:stCondLst>
                                <p:childTnLst>
                                  <p:par>
                                    <p:cTn id="35" presetID="31"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400" fill="hold"/>
                                            <p:tgtEl>
                                              <p:spTgt spid="14"/>
                                            </p:tgtEl>
                                            <p:attrNameLst>
                                              <p:attrName>ppt_w</p:attrName>
                                            </p:attrNameLst>
                                          </p:cBhvr>
                                          <p:tavLst>
                                            <p:tav tm="0">
                                              <p:val>
                                                <p:fltVal val="0"/>
                                              </p:val>
                                            </p:tav>
                                            <p:tav tm="100000">
                                              <p:val>
                                                <p:strVal val="#ppt_w"/>
                                              </p:val>
                                            </p:tav>
                                          </p:tavLst>
                                        </p:anim>
                                        <p:anim calcmode="lin" valueType="num">
                                          <p:cBhvr>
                                            <p:cTn id="38" dur="400" fill="hold"/>
                                            <p:tgtEl>
                                              <p:spTgt spid="14"/>
                                            </p:tgtEl>
                                            <p:attrNameLst>
                                              <p:attrName>ppt_h</p:attrName>
                                            </p:attrNameLst>
                                          </p:cBhvr>
                                          <p:tavLst>
                                            <p:tav tm="0">
                                              <p:val>
                                                <p:fltVal val="0"/>
                                              </p:val>
                                            </p:tav>
                                            <p:tav tm="100000">
                                              <p:val>
                                                <p:strVal val="#ppt_h"/>
                                              </p:val>
                                            </p:tav>
                                          </p:tavLst>
                                        </p:anim>
                                        <p:anim calcmode="lin" valueType="num">
                                          <p:cBhvr>
                                            <p:cTn id="39" dur="400" fill="hold"/>
                                            <p:tgtEl>
                                              <p:spTgt spid="14"/>
                                            </p:tgtEl>
                                            <p:attrNameLst>
                                              <p:attrName>style.rotation</p:attrName>
                                            </p:attrNameLst>
                                          </p:cBhvr>
                                          <p:tavLst>
                                            <p:tav tm="0">
                                              <p:val>
                                                <p:fltVal val="90"/>
                                              </p:val>
                                            </p:tav>
                                            <p:tav tm="100000">
                                              <p:val>
                                                <p:fltVal val="0"/>
                                              </p:val>
                                            </p:tav>
                                          </p:tavLst>
                                        </p:anim>
                                        <p:animEffect transition="in" filter="fade">
                                          <p:cBhvr>
                                            <p:cTn id="40" dur="400"/>
                                            <p:tgtEl>
                                              <p:spTgt spid="14"/>
                                            </p:tgtEl>
                                          </p:cBhvr>
                                        </p:animEffect>
                                      </p:childTnLst>
                                    </p:cTn>
                                  </p:par>
                                </p:childTnLst>
                              </p:cTn>
                            </p:par>
                            <p:par>
                              <p:cTn id="41" fill="hold">
                                <p:stCondLst>
                                  <p:cond delay="3920"/>
                                </p:stCondLst>
                                <p:childTnLst>
                                  <p:par>
                                    <p:cTn id="42" presetID="22" presetClass="entr" presetSubtype="2"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right)">
                                          <p:cBhvr>
                                            <p:cTn id="44" dur="500"/>
                                            <p:tgtEl>
                                              <p:spTgt spid="12"/>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right)">
                                          <p:cBhvr>
                                            <p:cTn id="47" dur="500"/>
                                            <p:tgtEl>
                                              <p:spTgt spid="13"/>
                                            </p:tgtEl>
                                          </p:cBhvr>
                                        </p:animEffect>
                                      </p:childTnLst>
                                    </p:cTn>
                                  </p:par>
                                </p:childTnLst>
                              </p:cTn>
                            </p:par>
                            <p:par>
                              <p:cTn id="48" fill="hold">
                                <p:stCondLst>
                                  <p:cond delay="4420"/>
                                </p:stCondLst>
                                <p:childTnLst>
                                  <p:par>
                                    <p:cTn id="49" presetID="2" presetClass="entr" presetSubtype="4"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childTnLst>
                              </p:cTn>
                            </p:par>
                            <p:par>
                              <p:cTn id="53" fill="hold">
                                <p:stCondLst>
                                  <p:cond delay="4920"/>
                                </p:stCondLst>
                                <p:childTnLst>
                                  <p:par>
                                    <p:cTn id="54" presetID="31"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p:cTn id="56" dur="400" fill="hold"/>
                                            <p:tgtEl>
                                              <p:spTgt spid="16"/>
                                            </p:tgtEl>
                                            <p:attrNameLst>
                                              <p:attrName>ppt_w</p:attrName>
                                            </p:attrNameLst>
                                          </p:cBhvr>
                                          <p:tavLst>
                                            <p:tav tm="0">
                                              <p:val>
                                                <p:fltVal val="0"/>
                                              </p:val>
                                            </p:tav>
                                            <p:tav tm="100000">
                                              <p:val>
                                                <p:strVal val="#ppt_w"/>
                                              </p:val>
                                            </p:tav>
                                          </p:tavLst>
                                        </p:anim>
                                        <p:anim calcmode="lin" valueType="num">
                                          <p:cBhvr>
                                            <p:cTn id="57" dur="400" fill="hold"/>
                                            <p:tgtEl>
                                              <p:spTgt spid="16"/>
                                            </p:tgtEl>
                                            <p:attrNameLst>
                                              <p:attrName>ppt_h</p:attrName>
                                            </p:attrNameLst>
                                          </p:cBhvr>
                                          <p:tavLst>
                                            <p:tav tm="0">
                                              <p:val>
                                                <p:fltVal val="0"/>
                                              </p:val>
                                            </p:tav>
                                            <p:tav tm="100000">
                                              <p:val>
                                                <p:strVal val="#ppt_h"/>
                                              </p:val>
                                            </p:tav>
                                          </p:tavLst>
                                        </p:anim>
                                        <p:anim calcmode="lin" valueType="num">
                                          <p:cBhvr>
                                            <p:cTn id="58" dur="400" fill="hold"/>
                                            <p:tgtEl>
                                              <p:spTgt spid="16"/>
                                            </p:tgtEl>
                                            <p:attrNameLst>
                                              <p:attrName>style.rotation</p:attrName>
                                            </p:attrNameLst>
                                          </p:cBhvr>
                                          <p:tavLst>
                                            <p:tav tm="0">
                                              <p:val>
                                                <p:fltVal val="90"/>
                                              </p:val>
                                            </p:tav>
                                            <p:tav tm="100000">
                                              <p:val>
                                                <p:fltVal val="0"/>
                                              </p:val>
                                            </p:tav>
                                          </p:tavLst>
                                        </p:anim>
                                        <p:animEffect transition="in" filter="fade">
                                          <p:cBhvr>
                                            <p:cTn id="59" dur="400"/>
                                            <p:tgtEl>
                                              <p:spTgt spid="16"/>
                                            </p:tgtEl>
                                          </p:cBhvr>
                                        </p:animEffect>
                                      </p:childTnLst>
                                    </p:cTn>
                                  </p:par>
                                </p:childTnLst>
                              </p:cTn>
                            </p:par>
                            <p:par>
                              <p:cTn id="60" fill="hold">
                                <p:stCondLst>
                                  <p:cond delay="5320"/>
                                </p:stCondLst>
                                <p:childTnLst>
                                  <p:par>
                                    <p:cTn id="61" presetID="22" presetClass="entr" presetSubtype="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right)">
                                          <p:cBhvr>
                                            <p:cTn id="63" dur="500"/>
                                            <p:tgtEl>
                                              <p:spTgt spid="20"/>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right)">
                                          <p:cBhvr>
                                            <p:cTn id="66" dur="500"/>
                                            <p:tgtEl>
                                              <p:spTgt spid="21"/>
                                            </p:tgtEl>
                                          </p:cBhvr>
                                        </p:animEffect>
                                      </p:childTnLst>
                                    </p:cTn>
                                  </p:par>
                                </p:childTnLst>
                              </p:cTn>
                            </p:par>
                            <p:par>
                              <p:cTn id="67" fill="hold">
                                <p:stCondLst>
                                  <p:cond delay="5820"/>
                                </p:stCondLst>
                                <p:childTnLst>
                                  <p:par>
                                    <p:cTn id="68" presetID="2" presetClass="entr" presetSubtype="4" fill="hold" grpId="0" nodeType="afterEffect">
                                      <p:stCondLst>
                                        <p:cond delay="0"/>
                                      </p:stCondLst>
                                      <p:childTnLst>
                                        <p:set>
                                          <p:cBhvr>
                                            <p:cTn id="69" dur="1" fill="hold">
                                              <p:stCondLst>
                                                <p:cond delay="0"/>
                                              </p:stCondLst>
                                            </p:cTn>
                                            <p:tgtEl>
                                              <p:spTgt spid="10"/>
                                            </p:tgtEl>
                                            <p:attrNameLst>
                                              <p:attrName>style.visibility</p:attrName>
                                            </p:attrNameLst>
                                          </p:cBhvr>
                                          <p:to>
                                            <p:strVal val="visible"/>
                                          </p:to>
                                        </p:set>
                                        <p:anim calcmode="lin" valueType="num">
                                          <p:cBhvr additive="base">
                                            <p:cTn id="70" dur="500" fill="hold"/>
                                            <p:tgtEl>
                                              <p:spTgt spid="10"/>
                                            </p:tgtEl>
                                            <p:attrNameLst>
                                              <p:attrName>ppt_x</p:attrName>
                                            </p:attrNameLst>
                                          </p:cBhvr>
                                          <p:tavLst>
                                            <p:tav tm="0">
                                              <p:val>
                                                <p:strVal val="#ppt_x"/>
                                              </p:val>
                                            </p:tav>
                                            <p:tav tm="100000">
                                              <p:val>
                                                <p:strVal val="#ppt_x"/>
                                              </p:val>
                                            </p:tav>
                                          </p:tavLst>
                                        </p:anim>
                                        <p:anim calcmode="lin" valueType="num">
                                          <p:cBhvr additive="base">
                                            <p:cTn id="71" dur="500" fill="hold"/>
                                            <p:tgtEl>
                                              <p:spTgt spid="10"/>
                                            </p:tgtEl>
                                            <p:attrNameLst>
                                              <p:attrName>ppt_y</p:attrName>
                                            </p:attrNameLst>
                                          </p:cBhvr>
                                          <p:tavLst>
                                            <p:tav tm="0">
                                              <p:val>
                                                <p:strVal val="1+#ppt_h/2"/>
                                              </p:val>
                                            </p:tav>
                                            <p:tav tm="100000">
                                              <p:val>
                                                <p:strVal val="#ppt_y"/>
                                              </p:val>
                                            </p:tav>
                                          </p:tavLst>
                                        </p:anim>
                                      </p:childTnLst>
                                    </p:cTn>
                                  </p:par>
                                </p:childTnLst>
                              </p:cTn>
                            </p:par>
                            <p:par>
                              <p:cTn id="72" fill="hold">
                                <p:stCondLst>
                                  <p:cond delay="6320"/>
                                </p:stCondLst>
                                <p:childTnLst>
                                  <p:par>
                                    <p:cTn id="73" presetID="31" presetClass="entr" presetSubtype="0" fill="hold" grpId="0" nodeType="afterEffect">
                                      <p:stCondLst>
                                        <p:cond delay="0"/>
                                      </p:stCondLst>
                                      <p:childTnLst>
                                        <p:set>
                                          <p:cBhvr>
                                            <p:cTn id="74" dur="1" fill="hold">
                                              <p:stCondLst>
                                                <p:cond delay="0"/>
                                              </p:stCondLst>
                                            </p:cTn>
                                            <p:tgtEl>
                                              <p:spTgt spid="15"/>
                                            </p:tgtEl>
                                            <p:attrNameLst>
                                              <p:attrName>style.visibility</p:attrName>
                                            </p:attrNameLst>
                                          </p:cBhvr>
                                          <p:to>
                                            <p:strVal val="visible"/>
                                          </p:to>
                                        </p:set>
                                        <p:anim calcmode="lin" valueType="num">
                                          <p:cBhvr>
                                            <p:cTn id="75" dur="400" fill="hold"/>
                                            <p:tgtEl>
                                              <p:spTgt spid="15"/>
                                            </p:tgtEl>
                                            <p:attrNameLst>
                                              <p:attrName>ppt_w</p:attrName>
                                            </p:attrNameLst>
                                          </p:cBhvr>
                                          <p:tavLst>
                                            <p:tav tm="0">
                                              <p:val>
                                                <p:fltVal val="0"/>
                                              </p:val>
                                            </p:tav>
                                            <p:tav tm="100000">
                                              <p:val>
                                                <p:strVal val="#ppt_w"/>
                                              </p:val>
                                            </p:tav>
                                          </p:tavLst>
                                        </p:anim>
                                        <p:anim calcmode="lin" valueType="num">
                                          <p:cBhvr>
                                            <p:cTn id="76" dur="400" fill="hold"/>
                                            <p:tgtEl>
                                              <p:spTgt spid="15"/>
                                            </p:tgtEl>
                                            <p:attrNameLst>
                                              <p:attrName>ppt_h</p:attrName>
                                            </p:attrNameLst>
                                          </p:cBhvr>
                                          <p:tavLst>
                                            <p:tav tm="0">
                                              <p:val>
                                                <p:fltVal val="0"/>
                                              </p:val>
                                            </p:tav>
                                            <p:tav tm="100000">
                                              <p:val>
                                                <p:strVal val="#ppt_h"/>
                                              </p:val>
                                            </p:tav>
                                          </p:tavLst>
                                        </p:anim>
                                        <p:anim calcmode="lin" valueType="num">
                                          <p:cBhvr>
                                            <p:cTn id="77" dur="400" fill="hold"/>
                                            <p:tgtEl>
                                              <p:spTgt spid="15"/>
                                            </p:tgtEl>
                                            <p:attrNameLst>
                                              <p:attrName>style.rotation</p:attrName>
                                            </p:attrNameLst>
                                          </p:cBhvr>
                                          <p:tavLst>
                                            <p:tav tm="0">
                                              <p:val>
                                                <p:fltVal val="90"/>
                                              </p:val>
                                            </p:tav>
                                            <p:tav tm="100000">
                                              <p:val>
                                                <p:fltVal val="0"/>
                                              </p:val>
                                            </p:tav>
                                          </p:tavLst>
                                        </p:anim>
                                        <p:animEffect transition="in" filter="fade">
                                          <p:cBhvr>
                                            <p:cTn id="78" dur="400"/>
                                            <p:tgtEl>
                                              <p:spTgt spid="15"/>
                                            </p:tgtEl>
                                          </p:cBhvr>
                                        </p:animEffect>
                                      </p:childTnLst>
                                    </p:cTn>
                                  </p:par>
                                </p:childTnLst>
                              </p:cTn>
                            </p:par>
                            <p:par>
                              <p:cTn id="79" fill="hold">
                                <p:stCondLst>
                                  <p:cond delay="6720"/>
                                </p:stCondLst>
                                <p:childTnLst>
                                  <p:par>
                                    <p:cTn id="80" presetID="22" presetClass="entr" presetSubtype="8"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left)">
                                          <p:cBhvr>
                                            <p:cTn id="82" dur="500"/>
                                            <p:tgtEl>
                                              <p:spTgt spid="18"/>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wipe(left)">
                                          <p:cBhvr>
                                            <p:cTn id="85" dur="500"/>
                                            <p:tgtEl>
                                              <p:spTgt spid="19"/>
                                            </p:tgtEl>
                                          </p:cBhvr>
                                        </p:animEffect>
                                      </p:childTnLst>
                                    </p:cTn>
                                  </p:par>
                                </p:childTnLst>
                              </p:cTn>
                            </p:par>
                            <p:par>
                              <p:cTn id="86" fill="hold">
                                <p:stCondLst>
                                  <p:cond delay="7220"/>
                                </p:stCondLst>
                                <p:childTnLst>
                                  <p:par>
                                    <p:cTn id="87" presetID="2" presetClass="entr" presetSubtype="4" fill="hold" grpId="0" nodeType="afterEffect">
                                      <p:stCondLst>
                                        <p:cond delay="0"/>
                                      </p:stCondLst>
                                      <p:childTnLst>
                                        <p:set>
                                          <p:cBhvr>
                                            <p:cTn id="88" dur="1" fill="hold">
                                              <p:stCondLst>
                                                <p:cond delay="0"/>
                                              </p:stCondLst>
                                            </p:cTn>
                                            <p:tgtEl>
                                              <p:spTgt spid="11"/>
                                            </p:tgtEl>
                                            <p:attrNameLst>
                                              <p:attrName>style.visibility</p:attrName>
                                            </p:attrNameLst>
                                          </p:cBhvr>
                                          <p:to>
                                            <p:strVal val="visible"/>
                                          </p:to>
                                        </p:set>
                                        <p:anim calcmode="lin" valueType="num">
                                          <p:cBhvr additive="base">
                                            <p:cTn id="89" dur="500" fill="hold"/>
                                            <p:tgtEl>
                                              <p:spTgt spid="11"/>
                                            </p:tgtEl>
                                            <p:attrNameLst>
                                              <p:attrName>ppt_x</p:attrName>
                                            </p:attrNameLst>
                                          </p:cBhvr>
                                          <p:tavLst>
                                            <p:tav tm="0">
                                              <p:val>
                                                <p:strVal val="#ppt_x"/>
                                              </p:val>
                                            </p:tav>
                                            <p:tav tm="100000">
                                              <p:val>
                                                <p:strVal val="#ppt_x"/>
                                              </p:val>
                                            </p:tav>
                                          </p:tavLst>
                                        </p:anim>
                                        <p:anim calcmode="lin" valueType="num">
                                          <p:cBhvr additive="base">
                                            <p:cTn id="90" dur="500" fill="hold"/>
                                            <p:tgtEl>
                                              <p:spTgt spid="11"/>
                                            </p:tgtEl>
                                            <p:attrNameLst>
                                              <p:attrName>ppt_y</p:attrName>
                                            </p:attrNameLst>
                                          </p:cBhvr>
                                          <p:tavLst>
                                            <p:tav tm="0">
                                              <p:val>
                                                <p:strVal val="1+#ppt_h/2"/>
                                              </p:val>
                                            </p:tav>
                                            <p:tav tm="100000">
                                              <p:val>
                                                <p:strVal val="#ppt_y"/>
                                              </p:val>
                                            </p:tav>
                                          </p:tavLst>
                                        </p:anim>
                                      </p:childTnLst>
                                    </p:cTn>
                                  </p:par>
                                </p:childTnLst>
                              </p:cTn>
                            </p:par>
                            <p:par>
                              <p:cTn id="91" fill="hold">
                                <p:stCondLst>
                                  <p:cond delay="7720"/>
                                </p:stCondLst>
                                <p:childTnLst>
                                  <p:par>
                                    <p:cTn id="92" presetID="31" presetClass="entr" presetSubtype="0" fill="hold" grpId="0" nodeType="afterEffect">
                                      <p:stCondLst>
                                        <p:cond delay="0"/>
                                      </p:stCondLst>
                                      <p:childTnLst>
                                        <p:set>
                                          <p:cBhvr>
                                            <p:cTn id="93" dur="1" fill="hold">
                                              <p:stCondLst>
                                                <p:cond delay="0"/>
                                              </p:stCondLst>
                                            </p:cTn>
                                            <p:tgtEl>
                                              <p:spTgt spid="17"/>
                                            </p:tgtEl>
                                            <p:attrNameLst>
                                              <p:attrName>style.visibility</p:attrName>
                                            </p:attrNameLst>
                                          </p:cBhvr>
                                          <p:to>
                                            <p:strVal val="visible"/>
                                          </p:to>
                                        </p:set>
                                        <p:anim calcmode="lin" valueType="num">
                                          <p:cBhvr>
                                            <p:cTn id="94" dur="400" fill="hold"/>
                                            <p:tgtEl>
                                              <p:spTgt spid="17"/>
                                            </p:tgtEl>
                                            <p:attrNameLst>
                                              <p:attrName>ppt_w</p:attrName>
                                            </p:attrNameLst>
                                          </p:cBhvr>
                                          <p:tavLst>
                                            <p:tav tm="0">
                                              <p:val>
                                                <p:fltVal val="0"/>
                                              </p:val>
                                            </p:tav>
                                            <p:tav tm="100000">
                                              <p:val>
                                                <p:strVal val="#ppt_w"/>
                                              </p:val>
                                            </p:tav>
                                          </p:tavLst>
                                        </p:anim>
                                        <p:anim calcmode="lin" valueType="num">
                                          <p:cBhvr>
                                            <p:cTn id="95" dur="400" fill="hold"/>
                                            <p:tgtEl>
                                              <p:spTgt spid="17"/>
                                            </p:tgtEl>
                                            <p:attrNameLst>
                                              <p:attrName>ppt_h</p:attrName>
                                            </p:attrNameLst>
                                          </p:cBhvr>
                                          <p:tavLst>
                                            <p:tav tm="0">
                                              <p:val>
                                                <p:fltVal val="0"/>
                                              </p:val>
                                            </p:tav>
                                            <p:tav tm="100000">
                                              <p:val>
                                                <p:strVal val="#ppt_h"/>
                                              </p:val>
                                            </p:tav>
                                          </p:tavLst>
                                        </p:anim>
                                        <p:anim calcmode="lin" valueType="num">
                                          <p:cBhvr>
                                            <p:cTn id="96" dur="400" fill="hold"/>
                                            <p:tgtEl>
                                              <p:spTgt spid="17"/>
                                            </p:tgtEl>
                                            <p:attrNameLst>
                                              <p:attrName>style.rotation</p:attrName>
                                            </p:attrNameLst>
                                          </p:cBhvr>
                                          <p:tavLst>
                                            <p:tav tm="0">
                                              <p:val>
                                                <p:fltVal val="90"/>
                                              </p:val>
                                            </p:tav>
                                            <p:tav tm="100000">
                                              <p:val>
                                                <p:fltVal val="0"/>
                                              </p:val>
                                            </p:tav>
                                          </p:tavLst>
                                        </p:anim>
                                        <p:animEffect transition="in" filter="fade">
                                          <p:cBhvr>
                                            <p:cTn id="97" dur="400"/>
                                            <p:tgtEl>
                                              <p:spTgt spid="17"/>
                                            </p:tgtEl>
                                          </p:cBhvr>
                                        </p:animEffect>
                                      </p:childTnLst>
                                    </p:cTn>
                                  </p:par>
                                </p:childTnLst>
                              </p:cTn>
                            </p:par>
                            <p:par>
                              <p:cTn id="98" fill="hold">
                                <p:stCondLst>
                                  <p:cond delay="8120"/>
                                </p:stCondLst>
                                <p:childTnLst>
                                  <p:par>
                                    <p:cTn id="99" presetID="22" presetClass="entr" presetSubtype="8" fill="hold" grpId="0" nodeType="after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wipe(left)">
                                          <p:cBhvr>
                                            <p:cTn id="101" dur="500"/>
                                            <p:tgtEl>
                                              <p:spTgt spid="22"/>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23"/>
                                            </p:tgtEl>
                                            <p:attrNameLst>
                                              <p:attrName>style.visibility</p:attrName>
                                            </p:attrNameLst>
                                          </p:cBhvr>
                                          <p:to>
                                            <p:strVal val="visible"/>
                                          </p:to>
                                        </p:set>
                                        <p:animEffect transition="in" filter="wipe(left)">
                                          <p:cBhvr>
                                            <p:cTn id="10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3" grpId="1" animBg="1"/>
          <p:bldP spid="77" grpId="0"/>
          <p:bldP spid="4" grpId="0" animBg="1"/>
          <p:bldP spid="6" grpId="0" animBg="1"/>
          <p:bldP spid="9" grpId="0" animBg="1"/>
          <p:bldP spid="10" grpId="0" animBg="1"/>
          <p:bldP spid="11" grpId="0" animBg="1"/>
          <p:bldP spid="12" grpId="0"/>
          <p:bldP spid="13" grpId="0"/>
          <p:bldP spid="14" grpId="0"/>
          <p:bldP spid="15" grpId="0"/>
          <p:bldP spid="16" grpId="0"/>
          <p:bldP spid="17" grpId="0"/>
          <p:bldP spid="18" grpId="0"/>
          <p:bldP spid="19" grpId="0"/>
          <p:bldP spid="20" grpId="0"/>
          <p:bldP spid="21" grpId="0"/>
          <p:bldP spid="22" grpId="0"/>
          <p:bldP spid="23"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t="3681" r="-1082" b="7810"/>
          <a:stretch/>
        </p:blipFill>
        <p:spPr>
          <a:xfrm>
            <a:off x="0" y="630774"/>
            <a:ext cx="12328633" cy="6074851"/>
          </a:xfrm>
          <a:prstGeom prst="rect">
            <a:avLst/>
          </a:prstGeom>
        </p:spPr>
      </p:pic>
      <p:sp>
        <p:nvSpPr>
          <p:cNvPr id="77" name="TextBox 76"/>
          <p:cNvSpPr txBox="1"/>
          <p:nvPr/>
        </p:nvSpPr>
        <p:spPr>
          <a:xfrm>
            <a:off x="477741" y="159023"/>
            <a:ext cx="2646878" cy="461665"/>
          </a:xfrm>
          <a:prstGeom prst="rect">
            <a:avLst/>
          </a:prstGeom>
          <a:noFill/>
        </p:spPr>
        <p:txBody>
          <a:bodyPr wrap="none" rtlCol="0">
            <a:spAutoFit/>
          </a:bodyPr>
          <a:lstStyle/>
          <a:p>
            <a:r>
              <a:rPr lang="zh-CN" altLang="en-US" sz="2400" dirty="0" smtClean="0">
                <a:solidFill>
                  <a:srgbClr val="4D4D4D"/>
                </a:solidFill>
                <a:latin typeface="微软雅黑"/>
                <a:ea typeface="微软雅黑"/>
              </a:rPr>
              <a:t>自身能力有待提高</a:t>
            </a:r>
            <a:endParaRPr lang="zh-CN" altLang="en-US" sz="2400" dirty="0">
              <a:solidFill>
                <a:srgbClr val="4D4D4D"/>
              </a:solidFill>
              <a:latin typeface="微软雅黑"/>
              <a:ea typeface="微软雅黑"/>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6" name="矩形 5"/>
          <p:cNvSpPr/>
          <p:nvPr/>
        </p:nvSpPr>
        <p:spPr bwMode="auto">
          <a:xfrm>
            <a:off x="2660947" y="1679984"/>
            <a:ext cx="9535816" cy="3744416"/>
          </a:xfrm>
          <a:prstGeom prst="rect">
            <a:avLst/>
          </a:prstGeom>
          <a:solidFill>
            <a:schemeClr val="bg2">
              <a:lumMod val="20000"/>
              <a:lumOff val="80000"/>
              <a:alpha val="7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9" name="TextBox 8"/>
          <p:cNvSpPr txBox="1"/>
          <p:nvPr/>
        </p:nvSpPr>
        <p:spPr>
          <a:xfrm>
            <a:off x="3214669" y="1926460"/>
            <a:ext cx="1877437" cy="430887"/>
          </a:xfrm>
          <a:prstGeom prst="rect">
            <a:avLst/>
          </a:prstGeom>
          <a:noFill/>
        </p:spPr>
        <p:txBody>
          <a:bodyPr wrap="none" rtlCol="0">
            <a:spAutoFit/>
          </a:bodyPr>
          <a:lstStyle/>
          <a:p>
            <a:r>
              <a:rPr lang="zh-CN" altLang="en-US" sz="2200" b="1" dirty="0" smtClean="0">
                <a:latin typeface="+mj-ea"/>
                <a:ea typeface="+mj-ea"/>
              </a:rPr>
              <a:t>市场感知能力</a:t>
            </a:r>
            <a:endParaRPr lang="zh-CN" altLang="en-US" sz="2200" b="1" dirty="0">
              <a:latin typeface="+mj-ea"/>
              <a:ea typeface="+mj-ea"/>
            </a:endParaRPr>
          </a:p>
        </p:txBody>
      </p:sp>
      <p:sp>
        <p:nvSpPr>
          <p:cNvPr id="17" name="TextBox 16"/>
          <p:cNvSpPr txBox="1"/>
          <p:nvPr/>
        </p:nvSpPr>
        <p:spPr>
          <a:xfrm>
            <a:off x="3195763" y="2320921"/>
            <a:ext cx="8434270" cy="923330"/>
          </a:xfrm>
          <a:prstGeom prst="rect">
            <a:avLst/>
          </a:prstGeom>
          <a:noFill/>
        </p:spPr>
        <p:txBody>
          <a:bodyPr wrap="square" rtlCol="0">
            <a:spAutoFit/>
          </a:bodyPr>
          <a:lstStyle/>
          <a:p>
            <a:pPr>
              <a:lnSpc>
                <a:spcPct val="150000"/>
              </a:lnSpc>
            </a:pPr>
            <a:r>
              <a:rPr lang="zh-CN" altLang="en-US" dirty="0" smtClean="0">
                <a:solidFill>
                  <a:schemeClr val="tx2"/>
                </a:solidFill>
                <a:latin typeface="+mn-ea"/>
                <a:ea typeface="+mn-ea"/>
              </a:rPr>
              <a:t>这里输入您的文字</a:t>
            </a:r>
            <a:r>
              <a:rPr lang="zh-CN" altLang="en-US" dirty="0">
                <a:solidFill>
                  <a:schemeClr val="tx2"/>
                </a:solidFill>
                <a:latin typeface="+mn-ea"/>
                <a:ea typeface="+mn-ea"/>
              </a:rPr>
              <a:t>这里输入您的</a:t>
            </a:r>
            <a:r>
              <a:rPr lang="zh-CN" altLang="en-US" dirty="0" smtClean="0">
                <a:solidFill>
                  <a:schemeClr val="tx2"/>
                </a:solidFill>
                <a:latin typeface="+mn-ea"/>
                <a:ea typeface="+mn-ea"/>
              </a:rPr>
              <a:t>文字</a:t>
            </a:r>
            <a:r>
              <a:rPr lang="zh-CN" altLang="en-US" dirty="0">
                <a:solidFill>
                  <a:schemeClr val="tx2"/>
                </a:solidFill>
                <a:latin typeface="+mn-ea"/>
                <a:ea typeface="+mn-ea"/>
              </a:rPr>
              <a:t>这里输入您的文字这里输入您的</a:t>
            </a:r>
            <a:r>
              <a:rPr lang="zh-CN" altLang="en-US" dirty="0" smtClean="0">
                <a:solidFill>
                  <a:schemeClr val="tx2"/>
                </a:solidFill>
                <a:latin typeface="+mn-ea"/>
                <a:ea typeface="+mn-ea"/>
              </a:rPr>
              <a:t>文字这里</a:t>
            </a:r>
            <a:r>
              <a:rPr lang="zh-CN" altLang="en-US" dirty="0">
                <a:solidFill>
                  <a:schemeClr val="tx2"/>
                </a:solidFill>
                <a:latin typeface="+mn-ea"/>
                <a:ea typeface="+mn-ea"/>
              </a:rPr>
              <a:t>输入</a:t>
            </a:r>
            <a:r>
              <a:rPr lang="zh-CN" altLang="en-US" dirty="0" smtClean="0">
                <a:solidFill>
                  <a:schemeClr val="tx2"/>
                </a:solidFill>
                <a:latin typeface="+mn-ea"/>
                <a:ea typeface="+mn-ea"/>
              </a:rPr>
              <a:t>您</a:t>
            </a:r>
            <a:r>
              <a:rPr lang="zh-CN" altLang="en-US" dirty="0">
                <a:solidFill>
                  <a:schemeClr val="tx2"/>
                </a:solidFill>
                <a:latin typeface="+mn-ea"/>
                <a:ea typeface="+mn-ea"/>
              </a:rPr>
              <a:t>这里输入您的文字这里输入</a:t>
            </a:r>
            <a:r>
              <a:rPr lang="zh-CN" altLang="en-US" dirty="0" smtClean="0">
                <a:solidFill>
                  <a:schemeClr val="tx2"/>
                </a:solidFill>
                <a:latin typeface="+mn-ea"/>
                <a:ea typeface="+mn-ea"/>
              </a:rPr>
              <a:t>您</a:t>
            </a:r>
            <a:r>
              <a:rPr lang="zh-CN" altLang="en-US" dirty="0">
                <a:solidFill>
                  <a:schemeClr val="tx2"/>
                </a:solidFill>
                <a:latin typeface="+mn-ea"/>
                <a:ea typeface="+mn-ea"/>
              </a:rPr>
              <a:t>这里输入您的文字这里输入</a:t>
            </a:r>
            <a:r>
              <a:rPr lang="zh-CN" altLang="en-US" dirty="0" smtClean="0">
                <a:solidFill>
                  <a:schemeClr val="tx2"/>
                </a:solidFill>
                <a:latin typeface="+mn-ea"/>
                <a:ea typeface="+mn-ea"/>
              </a:rPr>
              <a:t>您</a:t>
            </a:r>
            <a:endParaRPr lang="zh-CN" altLang="en-US" dirty="0">
              <a:solidFill>
                <a:schemeClr val="tx2"/>
              </a:solidFill>
              <a:latin typeface="+mn-ea"/>
              <a:ea typeface="+mn-ea"/>
            </a:endParaRPr>
          </a:p>
        </p:txBody>
      </p:sp>
      <p:sp>
        <p:nvSpPr>
          <p:cNvPr id="18" name="TextBox 17"/>
          <p:cNvSpPr txBox="1"/>
          <p:nvPr/>
        </p:nvSpPr>
        <p:spPr>
          <a:xfrm>
            <a:off x="3195762" y="3875184"/>
            <a:ext cx="8434271" cy="1338828"/>
          </a:xfrm>
          <a:prstGeom prst="rect">
            <a:avLst/>
          </a:prstGeom>
          <a:noFill/>
        </p:spPr>
        <p:txBody>
          <a:bodyPr wrap="square" rtlCol="0">
            <a:spAutoFit/>
          </a:bodyPr>
          <a:lstStyle/>
          <a:p>
            <a:pPr>
              <a:lnSpc>
                <a:spcPct val="150000"/>
              </a:lnSpc>
            </a:pPr>
            <a:r>
              <a:rPr lang="zh-CN" altLang="en-US" dirty="0" smtClean="0">
                <a:solidFill>
                  <a:schemeClr val="tx2"/>
                </a:solidFill>
                <a:latin typeface="+mn-ea"/>
                <a:ea typeface="+mn-ea"/>
              </a:rPr>
              <a:t>这里输入您的文字</a:t>
            </a:r>
            <a:r>
              <a:rPr lang="zh-CN" altLang="en-US" dirty="0">
                <a:solidFill>
                  <a:schemeClr val="tx2"/>
                </a:solidFill>
                <a:latin typeface="+mn-ea"/>
                <a:ea typeface="+mn-ea"/>
              </a:rPr>
              <a:t>这里输入您的</a:t>
            </a:r>
            <a:r>
              <a:rPr lang="zh-CN" altLang="en-US" dirty="0" smtClean="0">
                <a:solidFill>
                  <a:schemeClr val="tx2"/>
                </a:solidFill>
                <a:latin typeface="+mn-ea"/>
                <a:ea typeface="+mn-ea"/>
              </a:rPr>
              <a:t>文字</a:t>
            </a:r>
            <a:r>
              <a:rPr lang="zh-CN" altLang="en-US" dirty="0">
                <a:solidFill>
                  <a:schemeClr val="tx2"/>
                </a:solidFill>
                <a:latin typeface="+mn-ea"/>
                <a:ea typeface="+mn-ea"/>
              </a:rPr>
              <a:t>这里输入您的文字这里输入您的</a:t>
            </a:r>
            <a:r>
              <a:rPr lang="zh-CN" altLang="en-US" dirty="0" smtClean="0">
                <a:solidFill>
                  <a:schemeClr val="tx2"/>
                </a:solidFill>
                <a:latin typeface="+mn-ea"/>
                <a:ea typeface="+mn-ea"/>
              </a:rPr>
              <a:t>文字这里</a:t>
            </a:r>
            <a:r>
              <a:rPr lang="zh-CN" altLang="en-US" dirty="0">
                <a:solidFill>
                  <a:schemeClr val="tx2"/>
                </a:solidFill>
                <a:latin typeface="+mn-ea"/>
                <a:ea typeface="+mn-ea"/>
              </a:rPr>
              <a:t>输入</a:t>
            </a:r>
            <a:r>
              <a:rPr lang="zh-CN" altLang="en-US" dirty="0" smtClean="0">
                <a:solidFill>
                  <a:schemeClr val="tx2"/>
                </a:solidFill>
                <a:latin typeface="+mn-ea"/>
                <a:ea typeface="+mn-ea"/>
              </a:rPr>
              <a:t>您</a:t>
            </a:r>
            <a:r>
              <a:rPr lang="zh-CN" altLang="en-US" dirty="0">
                <a:solidFill>
                  <a:schemeClr val="tx2"/>
                </a:solidFill>
                <a:latin typeface="+mn-ea"/>
                <a:ea typeface="+mn-ea"/>
              </a:rPr>
              <a:t>这里输入您的文字这里输入</a:t>
            </a:r>
            <a:r>
              <a:rPr lang="zh-CN" altLang="en-US" dirty="0" smtClean="0">
                <a:solidFill>
                  <a:schemeClr val="tx2"/>
                </a:solidFill>
                <a:latin typeface="+mn-ea"/>
                <a:ea typeface="+mn-ea"/>
              </a:rPr>
              <a:t>您</a:t>
            </a:r>
            <a:r>
              <a:rPr lang="zh-CN" altLang="en-US" dirty="0">
                <a:solidFill>
                  <a:schemeClr val="tx2"/>
                </a:solidFill>
                <a:latin typeface="+mn-ea"/>
                <a:ea typeface="+mn-ea"/>
              </a:rPr>
              <a:t>这里输入您的文字这里输入</a:t>
            </a:r>
            <a:r>
              <a:rPr lang="zh-CN" altLang="en-US" dirty="0" smtClean="0">
                <a:solidFill>
                  <a:schemeClr val="tx2"/>
                </a:solidFill>
                <a:latin typeface="+mn-ea"/>
                <a:ea typeface="+mn-ea"/>
              </a:rPr>
              <a:t>您</a:t>
            </a:r>
            <a:r>
              <a:rPr lang="zh-CN" altLang="en-US" dirty="0">
                <a:solidFill>
                  <a:schemeClr val="tx2"/>
                </a:solidFill>
                <a:latin typeface="+mn-ea"/>
                <a:ea typeface="+mn-ea"/>
              </a:rPr>
              <a:t>这里输入您的文字这里输入</a:t>
            </a:r>
            <a:r>
              <a:rPr lang="zh-CN" altLang="en-US" dirty="0" smtClean="0">
                <a:solidFill>
                  <a:schemeClr val="tx2"/>
                </a:solidFill>
                <a:latin typeface="+mn-ea"/>
                <a:ea typeface="+mn-ea"/>
              </a:rPr>
              <a:t>您</a:t>
            </a:r>
            <a:endParaRPr lang="zh-CN" altLang="en-US" dirty="0">
              <a:solidFill>
                <a:schemeClr val="tx2"/>
              </a:solidFill>
              <a:latin typeface="+mn-ea"/>
              <a:ea typeface="+mn-ea"/>
            </a:endParaRPr>
          </a:p>
        </p:txBody>
      </p:sp>
      <p:sp>
        <p:nvSpPr>
          <p:cNvPr id="19" name="TextBox 18"/>
          <p:cNvSpPr txBox="1"/>
          <p:nvPr/>
        </p:nvSpPr>
        <p:spPr>
          <a:xfrm>
            <a:off x="3214669" y="3478463"/>
            <a:ext cx="1877437" cy="430887"/>
          </a:xfrm>
          <a:prstGeom prst="rect">
            <a:avLst/>
          </a:prstGeom>
          <a:noFill/>
        </p:spPr>
        <p:txBody>
          <a:bodyPr wrap="none" rtlCol="0">
            <a:spAutoFit/>
          </a:bodyPr>
          <a:lstStyle/>
          <a:p>
            <a:r>
              <a:rPr lang="zh-CN" altLang="en-US" sz="2200" b="1" dirty="0" smtClean="0">
                <a:latin typeface="+mj-ea"/>
                <a:ea typeface="+mj-ea"/>
              </a:rPr>
              <a:t>客户开拓能力</a:t>
            </a:r>
            <a:endParaRPr lang="zh-CN" altLang="en-US" sz="2200" b="1" dirty="0">
              <a:latin typeface="+mj-ea"/>
              <a:ea typeface="+mj-ea"/>
            </a:endParaRPr>
          </a:p>
        </p:txBody>
      </p:sp>
    </p:spTree>
    <p:extLst>
      <p:ext uri="{BB962C8B-B14F-4D97-AF65-F5344CB8AC3E}">
        <p14:creationId xmlns:p14="http://schemas.microsoft.com/office/powerpoint/2010/main" val="2399534534"/>
      </p:ext>
    </p:extLst>
  </p:cSld>
  <p:clrMapOvr>
    <a:masterClrMapping/>
  </p:clrMapOvr>
  <p:transition spd="slow" advTm="6095">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98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par>
                          <p:cTn id="8" fill="hold">
                            <p:stCondLst>
                              <p:cond delay="1980"/>
                            </p:stCondLst>
                            <p:childTnLst>
                              <p:par>
                                <p:cTn id="9" presetID="22" presetClass="entr" presetSubtype="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1000"/>
                                        <p:tgtEl>
                                          <p:spTgt spid="6"/>
                                        </p:tgtEl>
                                      </p:cBhvr>
                                    </p:animEffect>
                                  </p:childTnLst>
                                </p:cTn>
                              </p:par>
                            </p:childTnLst>
                          </p:cTn>
                        </p:par>
                        <p:par>
                          <p:cTn id="12" fill="hold">
                            <p:stCondLst>
                              <p:cond delay="2980"/>
                            </p:stCondLst>
                            <p:childTnLst>
                              <p:par>
                                <p:cTn id="13" presetID="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300" fill="hold"/>
                                        <p:tgtEl>
                                          <p:spTgt spid="4"/>
                                        </p:tgtEl>
                                        <p:attrNameLst>
                                          <p:attrName>ppt_x</p:attrName>
                                        </p:attrNameLst>
                                      </p:cBhvr>
                                      <p:tavLst>
                                        <p:tav tm="0">
                                          <p:val>
                                            <p:strVal val="0-#ppt_w/2"/>
                                          </p:val>
                                        </p:tav>
                                        <p:tav tm="100000">
                                          <p:val>
                                            <p:strVal val="#ppt_x"/>
                                          </p:val>
                                        </p:tav>
                                      </p:tavLst>
                                    </p:anim>
                                    <p:anim calcmode="lin" valueType="num">
                                      <p:cBhvr additive="base">
                                        <p:cTn id="16" dur="300" fill="hold"/>
                                        <p:tgtEl>
                                          <p:spTgt spid="4"/>
                                        </p:tgtEl>
                                        <p:attrNameLst>
                                          <p:attrName>ppt_y</p:attrName>
                                        </p:attrNameLst>
                                      </p:cBhvr>
                                      <p:tavLst>
                                        <p:tav tm="0">
                                          <p:val>
                                            <p:strVal val="#ppt_y"/>
                                          </p:val>
                                        </p:tav>
                                        <p:tav tm="100000">
                                          <p:val>
                                            <p:strVal val="#ppt_y"/>
                                          </p:val>
                                        </p:tav>
                                      </p:tavLst>
                                    </p:anim>
                                  </p:childTnLst>
                                </p:cTn>
                              </p:par>
                            </p:childTnLst>
                          </p:cTn>
                        </p:par>
                        <p:par>
                          <p:cTn id="17" fill="hold">
                            <p:stCondLst>
                              <p:cond delay="328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77"/>
                                        </p:tgtEl>
                                        <p:attrNameLst>
                                          <p:attrName>style.visibility</p:attrName>
                                        </p:attrNameLst>
                                      </p:cBhvr>
                                      <p:to>
                                        <p:strVal val="visible"/>
                                      </p:to>
                                    </p:set>
                                    <p:anim calcmode="lin" valueType="num">
                                      <p:cBhvr>
                                        <p:cTn id="20"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21" dur="400" fill="hold"/>
                                        <p:tgtEl>
                                          <p:spTgt spid="77"/>
                                        </p:tgtEl>
                                        <p:attrNameLst>
                                          <p:attrName>ppt_y</p:attrName>
                                        </p:attrNameLst>
                                      </p:cBhvr>
                                      <p:tavLst>
                                        <p:tav tm="0">
                                          <p:val>
                                            <p:strVal val="#ppt_y"/>
                                          </p:val>
                                        </p:tav>
                                        <p:tav tm="100000">
                                          <p:val>
                                            <p:strVal val="#ppt_y"/>
                                          </p:val>
                                        </p:tav>
                                      </p:tavLst>
                                    </p:anim>
                                    <p:anim calcmode="lin" valueType="num">
                                      <p:cBhvr>
                                        <p:cTn id="22"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3"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4" dur="400" tmFilter="0,0; .5, 1; 1, 1"/>
                                        <p:tgtEl>
                                          <p:spTgt spid="77"/>
                                        </p:tgtEl>
                                      </p:cBhvr>
                                    </p:animEffect>
                                  </p:childTnLst>
                                </p:cTn>
                              </p:par>
                            </p:childTnLst>
                          </p:cTn>
                        </p:par>
                        <p:par>
                          <p:cTn id="25" fill="hold">
                            <p:stCondLst>
                              <p:cond delay="396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9"/>
                                        </p:tgtEl>
                                        <p:attrNameLst>
                                          <p:attrName>style.visibility</p:attrName>
                                        </p:attrNameLst>
                                      </p:cBhvr>
                                      <p:to>
                                        <p:strVal val="visible"/>
                                      </p:to>
                                    </p:set>
                                    <p:anim calcmode="lin" valueType="num">
                                      <p:cBhvr>
                                        <p:cTn id="28" dur="3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9" dur="300" fill="hold"/>
                                        <p:tgtEl>
                                          <p:spTgt spid="9"/>
                                        </p:tgtEl>
                                        <p:attrNameLst>
                                          <p:attrName>ppt_y</p:attrName>
                                        </p:attrNameLst>
                                      </p:cBhvr>
                                      <p:tavLst>
                                        <p:tav tm="0">
                                          <p:val>
                                            <p:strVal val="#ppt_y"/>
                                          </p:val>
                                        </p:tav>
                                        <p:tav tm="100000">
                                          <p:val>
                                            <p:strVal val="#ppt_y"/>
                                          </p:val>
                                        </p:tav>
                                      </p:tavLst>
                                    </p:anim>
                                    <p:anim calcmode="lin" valueType="num">
                                      <p:cBhvr>
                                        <p:cTn id="30" dur="3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1" dur="3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2" dur="300" tmFilter="0,0; .5, 1; 1, 1"/>
                                        <p:tgtEl>
                                          <p:spTgt spid="9"/>
                                        </p:tgtEl>
                                      </p:cBhvr>
                                    </p:animEffect>
                                  </p:childTnLst>
                                </p:cTn>
                              </p:par>
                            </p:childTnLst>
                          </p:cTn>
                        </p:par>
                        <p:par>
                          <p:cTn id="33" fill="hold">
                            <p:stCondLst>
                              <p:cond delay="4410"/>
                            </p:stCondLst>
                            <p:childTnLst>
                              <p:par>
                                <p:cTn id="34" presetID="42" presetClass="entr" presetSubtype="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anim calcmode="lin" valueType="num">
                                      <p:cBhvr>
                                        <p:cTn id="37" dur="500" fill="hold"/>
                                        <p:tgtEl>
                                          <p:spTgt spid="17"/>
                                        </p:tgtEl>
                                        <p:attrNameLst>
                                          <p:attrName>ppt_x</p:attrName>
                                        </p:attrNameLst>
                                      </p:cBhvr>
                                      <p:tavLst>
                                        <p:tav tm="0">
                                          <p:val>
                                            <p:strVal val="#ppt_x"/>
                                          </p:val>
                                        </p:tav>
                                        <p:tav tm="100000">
                                          <p:val>
                                            <p:strVal val="#ppt_x"/>
                                          </p:val>
                                        </p:tav>
                                      </p:tavLst>
                                    </p:anim>
                                    <p:anim calcmode="lin" valueType="num">
                                      <p:cBhvr>
                                        <p:cTn id="38" dur="500" fill="hold"/>
                                        <p:tgtEl>
                                          <p:spTgt spid="17"/>
                                        </p:tgtEl>
                                        <p:attrNameLst>
                                          <p:attrName>ppt_y</p:attrName>
                                        </p:attrNameLst>
                                      </p:cBhvr>
                                      <p:tavLst>
                                        <p:tav tm="0">
                                          <p:val>
                                            <p:strVal val="#ppt_y+.1"/>
                                          </p:val>
                                        </p:tav>
                                        <p:tav tm="100000">
                                          <p:val>
                                            <p:strVal val="#ppt_y"/>
                                          </p:val>
                                        </p:tav>
                                      </p:tavLst>
                                    </p:anim>
                                  </p:childTnLst>
                                </p:cTn>
                              </p:par>
                            </p:childTnLst>
                          </p:cTn>
                        </p:par>
                        <p:par>
                          <p:cTn id="39" fill="hold">
                            <p:stCondLst>
                              <p:cond delay="491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19"/>
                                        </p:tgtEl>
                                        <p:attrNameLst>
                                          <p:attrName>style.visibility</p:attrName>
                                        </p:attrNameLst>
                                      </p:cBhvr>
                                      <p:to>
                                        <p:strVal val="visible"/>
                                      </p:to>
                                    </p:set>
                                    <p:anim calcmode="lin" valueType="num">
                                      <p:cBhvr>
                                        <p:cTn id="42" dur="3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43" dur="300" fill="hold"/>
                                        <p:tgtEl>
                                          <p:spTgt spid="19"/>
                                        </p:tgtEl>
                                        <p:attrNameLst>
                                          <p:attrName>ppt_y</p:attrName>
                                        </p:attrNameLst>
                                      </p:cBhvr>
                                      <p:tavLst>
                                        <p:tav tm="0">
                                          <p:val>
                                            <p:strVal val="#ppt_y"/>
                                          </p:val>
                                        </p:tav>
                                        <p:tav tm="100000">
                                          <p:val>
                                            <p:strVal val="#ppt_y"/>
                                          </p:val>
                                        </p:tav>
                                      </p:tavLst>
                                    </p:anim>
                                    <p:anim calcmode="lin" valueType="num">
                                      <p:cBhvr>
                                        <p:cTn id="44" dur="3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45" dur="3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46" dur="300" tmFilter="0,0; .5, 1; 1, 1"/>
                                        <p:tgtEl>
                                          <p:spTgt spid="19"/>
                                        </p:tgtEl>
                                      </p:cBhvr>
                                    </p:animEffect>
                                  </p:childTnLst>
                                </p:cTn>
                              </p:par>
                            </p:childTnLst>
                          </p:cTn>
                        </p:par>
                        <p:par>
                          <p:cTn id="47" fill="hold">
                            <p:stCondLst>
                              <p:cond delay="5360"/>
                            </p:stCondLst>
                            <p:childTnLst>
                              <p:par>
                                <p:cTn id="48" presetID="42" presetClass="entr" presetSubtype="0" fill="hold" grpId="0"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anim calcmode="lin" valueType="num">
                                      <p:cBhvr>
                                        <p:cTn id="51" dur="500" fill="hold"/>
                                        <p:tgtEl>
                                          <p:spTgt spid="18"/>
                                        </p:tgtEl>
                                        <p:attrNameLst>
                                          <p:attrName>ppt_x</p:attrName>
                                        </p:attrNameLst>
                                      </p:cBhvr>
                                      <p:tavLst>
                                        <p:tav tm="0">
                                          <p:val>
                                            <p:strVal val="#ppt_x"/>
                                          </p:val>
                                        </p:tav>
                                        <p:tav tm="100000">
                                          <p:val>
                                            <p:strVal val="#ppt_x"/>
                                          </p:val>
                                        </p:tav>
                                      </p:tavLst>
                                    </p:anim>
                                    <p:anim calcmode="lin" valueType="num">
                                      <p:cBhvr>
                                        <p:cTn id="52"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4" grpId="0" animBg="1"/>
      <p:bldP spid="6" grpId="0" animBg="1"/>
      <p:bldP spid="9" grpId="0"/>
      <p:bldP spid="17" grpId="0"/>
      <p:bldP spid="18"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bwMode="auto">
          <a:xfrm>
            <a:off x="4010149" y="2399272"/>
            <a:ext cx="6421190" cy="646331"/>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7" name="TextBox 6"/>
          <p:cNvSpPr txBox="1"/>
          <p:nvPr/>
        </p:nvSpPr>
        <p:spPr>
          <a:xfrm>
            <a:off x="4187059" y="2399272"/>
            <a:ext cx="5400600" cy="646331"/>
          </a:xfrm>
          <a:prstGeom prst="rect">
            <a:avLst/>
          </a:prstGeom>
          <a:noFill/>
        </p:spPr>
        <p:txBody>
          <a:bodyPr wrap="square" rtlCol="0">
            <a:spAutoFit/>
          </a:bodyPr>
          <a:lstStyle/>
          <a:p>
            <a:r>
              <a:rPr lang="zh-CN" altLang="en-US" sz="3600" b="1" dirty="0">
                <a:solidFill>
                  <a:srgbClr val="F8F8F8"/>
                </a:solidFill>
                <a:latin typeface="微软雅黑"/>
                <a:ea typeface="微软雅黑"/>
              </a:rPr>
              <a:t>四、当前形势分析</a:t>
            </a:r>
          </a:p>
        </p:txBody>
      </p:sp>
      <p:cxnSp>
        <p:nvCxnSpPr>
          <p:cNvPr id="11" name="直接连接符 10"/>
          <p:cNvCxnSpPr/>
          <p:nvPr/>
        </p:nvCxnSpPr>
        <p:spPr bwMode="auto">
          <a:xfrm flipV="1">
            <a:off x="3754616" y="2276872"/>
            <a:ext cx="0" cy="23524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Freeform 6"/>
          <p:cNvSpPr>
            <a:spLocks/>
          </p:cNvSpPr>
          <p:nvPr/>
        </p:nvSpPr>
        <p:spPr bwMode="auto">
          <a:xfrm flipH="1">
            <a:off x="8955" y="2165425"/>
            <a:ext cx="1636805" cy="2527151"/>
          </a:xfrm>
          <a:custGeom>
            <a:avLst/>
            <a:gdLst/>
            <a:ahLst/>
            <a:cxnLst/>
            <a:rect l="l" t="t" r="r" b="b"/>
            <a:pathLst>
              <a:path w="1636805" h="2527151">
                <a:moveTo>
                  <a:pt x="1636805" y="0"/>
                </a:moveTo>
                <a:lnTo>
                  <a:pt x="157161" y="0"/>
                </a:lnTo>
                <a:cubicBezTo>
                  <a:pt x="479113" y="297673"/>
                  <a:pt x="680524" y="725002"/>
                  <a:pt x="680524" y="1199898"/>
                </a:cubicBezTo>
                <a:cubicBezTo>
                  <a:pt x="680524" y="1746911"/>
                  <a:pt x="411976" y="2231780"/>
                  <a:pt x="0" y="2527151"/>
                </a:cubicBezTo>
                <a:lnTo>
                  <a:pt x="1636805"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45" name="Freeform 6"/>
          <p:cNvSpPr>
            <a:spLocks/>
          </p:cNvSpPr>
          <p:nvPr/>
        </p:nvSpPr>
        <p:spPr bwMode="auto">
          <a:xfrm flipH="1">
            <a:off x="11162270" y="2165425"/>
            <a:ext cx="1034493" cy="2527151"/>
          </a:xfrm>
          <a:custGeom>
            <a:avLst/>
            <a:gdLst/>
            <a:ahLst/>
            <a:cxnLst/>
            <a:rect l="l" t="t" r="r" b="b"/>
            <a:pathLst>
              <a:path w="621232" h="2527151">
                <a:moveTo>
                  <a:pt x="621232" y="0"/>
                </a:moveTo>
                <a:lnTo>
                  <a:pt x="0" y="0"/>
                </a:lnTo>
                <a:lnTo>
                  <a:pt x="0" y="2527151"/>
                </a:lnTo>
                <a:lnTo>
                  <a:pt x="621232" y="2527151"/>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36" name="组合 35"/>
          <p:cNvGrpSpPr/>
          <p:nvPr/>
        </p:nvGrpSpPr>
        <p:grpSpPr>
          <a:xfrm>
            <a:off x="4124404" y="3431425"/>
            <a:ext cx="2160842" cy="400110"/>
            <a:chOff x="3276600" y="3624263"/>
            <a:chExt cx="1725784" cy="319553"/>
          </a:xfrm>
        </p:grpSpPr>
        <p:grpSp>
          <p:nvGrpSpPr>
            <p:cNvPr id="37" name="Group 10"/>
            <p:cNvGrpSpPr>
              <a:grpSpLocks/>
            </p:cNvGrpSpPr>
            <p:nvPr/>
          </p:nvGrpSpPr>
          <p:grpSpPr bwMode="auto">
            <a:xfrm>
              <a:off x="3276600" y="3649663"/>
              <a:ext cx="282575" cy="282575"/>
              <a:chOff x="0" y="0"/>
              <a:chExt cx="2494" cy="2494"/>
            </a:xfrm>
          </p:grpSpPr>
          <p:sp>
            <p:nvSpPr>
              <p:cNvPr id="4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41"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38" name="Text Box 13"/>
            <p:cNvSpPr txBox="1">
              <a:spLocks noChangeArrowheads="1"/>
            </p:cNvSpPr>
            <p:nvPr/>
          </p:nvSpPr>
          <p:spPr bwMode="auto">
            <a:xfrm>
              <a:off x="3625850" y="3624263"/>
              <a:ext cx="1376534"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行业发展预测</a:t>
              </a:r>
              <a:endParaRPr lang="zh-CN" altLang="en-US" sz="2000" dirty="0">
                <a:solidFill>
                  <a:srgbClr val="333333"/>
                </a:solidFill>
                <a:ea typeface="微软雅黑" pitchFamily="34" charset="-122"/>
              </a:endParaRPr>
            </a:p>
          </p:txBody>
        </p:sp>
      </p:grpSp>
      <p:grpSp>
        <p:nvGrpSpPr>
          <p:cNvPr id="42" name="组合 41"/>
          <p:cNvGrpSpPr/>
          <p:nvPr/>
        </p:nvGrpSpPr>
        <p:grpSpPr>
          <a:xfrm>
            <a:off x="7220744" y="3463228"/>
            <a:ext cx="2160842" cy="400110"/>
            <a:chOff x="3276600" y="3624263"/>
            <a:chExt cx="1725784" cy="319553"/>
          </a:xfrm>
        </p:grpSpPr>
        <p:grpSp>
          <p:nvGrpSpPr>
            <p:cNvPr id="43" name="Group 10"/>
            <p:cNvGrpSpPr>
              <a:grpSpLocks/>
            </p:cNvGrpSpPr>
            <p:nvPr/>
          </p:nvGrpSpPr>
          <p:grpSpPr bwMode="auto">
            <a:xfrm>
              <a:off x="3276600" y="3649663"/>
              <a:ext cx="282575" cy="282575"/>
              <a:chOff x="0" y="0"/>
              <a:chExt cx="2494" cy="2494"/>
            </a:xfrm>
          </p:grpSpPr>
          <p:sp>
            <p:nvSpPr>
              <p:cNvPr id="72"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73"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44" name="Text Box 13"/>
            <p:cNvSpPr txBox="1">
              <a:spLocks noChangeArrowheads="1"/>
            </p:cNvSpPr>
            <p:nvPr/>
          </p:nvSpPr>
          <p:spPr bwMode="auto">
            <a:xfrm>
              <a:off x="3625850" y="3624263"/>
              <a:ext cx="1376534"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内部环境分析</a:t>
              </a:r>
              <a:endParaRPr lang="zh-CN" altLang="en-US" sz="2000" dirty="0">
                <a:solidFill>
                  <a:srgbClr val="333333"/>
                </a:solidFill>
                <a:ea typeface="微软雅黑" pitchFamily="34" charset="-122"/>
              </a:endParaRPr>
            </a:p>
          </p:txBody>
        </p:sp>
      </p:grpSp>
      <p:grpSp>
        <p:nvGrpSpPr>
          <p:cNvPr id="74" name="组合 73"/>
          <p:cNvGrpSpPr/>
          <p:nvPr/>
        </p:nvGrpSpPr>
        <p:grpSpPr>
          <a:xfrm>
            <a:off x="7220744" y="4039011"/>
            <a:ext cx="1904361" cy="400110"/>
            <a:chOff x="3276600" y="3624263"/>
            <a:chExt cx="1520943" cy="319553"/>
          </a:xfrm>
        </p:grpSpPr>
        <p:grpSp>
          <p:nvGrpSpPr>
            <p:cNvPr id="75" name="Group 10"/>
            <p:cNvGrpSpPr>
              <a:grpSpLocks/>
            </p:cNvGrpSpPr>
            <p:nvPr/>
          </p:nvGrpSpPr>
          <p:grpSpPr bwMode="auto">
            <a:xfrm>
              <a:off x="3276600" y="3649663"/>
              <a:ext cx="282575" cy="282575"/>
              <a:chOff x="0" y="0"/>
              <a:chExt cx="2494" cy="2494"/>
            </a:xfrm>
          </p:grpSpPr>
          <p:sp>
            <p:nvSpPr>
              <p:cNvPr id="77"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78"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76" name="Text Box 13"/>
            <p:cNvSpPr txBox="1">
              <a:spLocks noChangeArrowheads="1"/>
            </p:cNvSpPr>
            <p:nvPr/>
          </p:nvSpPr>
          <p:spPr bwMode="auto">
            <a:xfrm>
              <a:off x="3625850" y="3624263"/>
              <a:ext cx="1171693"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smtClean="0">
                  <a:solidFill>
                    <a:srgbClr val="333333"/>
                  </a:solidFill>
                  <a:ea typeface="微软雅黑" pitchFamily="34" charset="-122"/>
                </a:rPr>
                <a:t>SWOT</a:t>
              </a:r>
              <a:r>
                <a:rPr lang="zh-CN" altLang="en-US" sz="2000" dirty="0" smtClean="0">
                  <a:solidFill>
                    <a:srgbClr val="333333"/>
                  </a:solidFill>
                  <a:ea typeface="微软雅黑" pitchFamily="34" charset="-122"/>
                </a:rPr>
                <a:t>分</a:t>
              </a:r>
              <a:r>
                <a:rPr lang="zh-CN" altLang="en-US" sz="2000" dirty="0">
                  <a:solidFill>
                    <a:srgbClr val="333333"/>
                  </a:solidFill>
                  <a:ea typeface="微软雅黑" pitchFamily="34" charset="-122"/>
                </a:rPr>
                <a:t>析</a:t>
              </a:r>
            </a:p>
          </p:txBody>
        </p:sp>
      </p:grpSp>
      <p:grpSp>
        <p:nvGrpSpPr>
          <p:cNvPr id="79" name="组合 78"/>
          <p:cNvGrpSpPr/>
          <p:nvPr/>
        </p:nvGrpSpPr>
        <p:grpSpPr>
          <a:xfrm>
            <a:off x="4124405" y="4032608"/>
            <a:ext cx="2673803" cy="400110"/>
            <a:chOff x="3276600" y="3624263"/>
            <a:chExt cx="2135467" cy="319553"/>
          </a:xfrm>
        </p:grpSpPr>
        <p:grpSp>
          <p:nvGrpSpPr>
            <p:cNvPr id="80" name="Group 10"/>
            <p:cNvGrpSpPr>
              <a:grpSpLocks/>
            </p:cNvGrpSpPr>
            <p:nvPr/>
          </p:nvGrpSpPr>
          <p:grpSpPr bwMode="auto">
            <a:xfrm>
              <a:off x="3276600" y="3649663"/>
              <a:ext cx="282575" cy="282575"/>
              <a:chOff x="0" y="0"/>
              <a:chExt cx="2494" cy="2494"/>
            </a:xfrm>
          </p:grpSpPr>
          <p:sp>
            <p:nvSpPr>
              <p:cNvPr id="82"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83"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81" name="Text Box 13"/>
            <p:cNvSpPr txBox="1">
              <a:spLocks noChangeArrowheads="1"/>
            </p:cNvSpPr>
            <p:nvPr/>
          </p:nvSpPr>
          <p:spPr bwMode="auto">
            <a:xfrm>
              <a:off x="3625850" y="3624263"/>
              <a:ext cx="1786217"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竞争对手动向预测</a:t>
              </a:r>
              <a:endParaRPr lang="zh-CN" altLang="en-US" sz="2000" dirty="0">
                <a:solidFill>
                  <a:srgbClr val="333333"/>
                </a:solidFill>
                <a:ea typeface="微软雅黑" pitchFamily="34" charset="-122"/>
              </a:endParaRPr>
            </a:p>
          </p:txBody>
        </p:sp>
      </p:grpSp>
      <p:grpSp>
        <p:nvGrpSpPr>
          <p:cNvPr id="31" name="组合 30"/>
          <p:cNvGrpSpPr>
            <a:grpSpLocks noChangeAspect="1"/>
          </p:cNvGrpSpPr>
          <p:nvPr/>
        </p:nvGrpSpPr>
        <p:grpSpPr>
          <a:xfrm>
            <a:off x="1417861" y="2367000"/>
            <a:ext cx="2095406" cy="2124000"/>
            <a:chOff x="2317849" y="-1212230"/>
            <a:chExt cx="2093913" cy="2122488"/>
          </a:xfrm>
          <a:solidFill>
            <a:schemeClr val="tx1"/>
          </a:solidFill>
        </p:grpSpPr>
        <p:sp>
          <p:nvSpPr>
            <p:cNvPr id="32" name="Freeform 6"/>
            <p:cNvSpPr>
              <a:spLocks noEditPoints="1"/>
            </p:cNvSpPr>
            <p:nvPr/>
          </p:nvSpPr>
          <p:spPr bwMode="auto">
            <a:xfrm>
              <a:off x="2317849" y="-121223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2DB6B9"/>
                </a:solidFill>
              </a:endParaRPr>
            </a:p>
          </p:txBody>
        </p:sp>
        <p:sp>
          <p:nvSpPr>
            <p:cNvPr id="33" name="Freeform 7"/>
            <p:cNvSpPr>
              <a:spLocks noEditPoints="1"/>
            </p:cNvSpPr>
            <p:nvPr/>
          </p:nvSpPr>
          <p:spPr bwMode="auto">
            <a:xfrm>
              <a:off x="2723116" y="-1037197"/>
              <a:ext cx="1283378" cy="1723206"/>
            </a:xfrm>
            <a:custGeom>
              <a:avLst/>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2DB6B9"/>
                </a:solidFill>
              </a:endParaRPr>
            </a:p>
          </p:txBody>
        </p:sp>
      </p:grpSp>
    </p:spTree>
    <p:extLst>
      <p:ext uri="{BB962C8B-B14F-4D97-AF65-F5344CB8AC3E}">
        <p14:creationId xmlns:p14="http://schemas.microsoft.com/office/powerpoint/2010/main" val="3987808973"/>
      </p:ext>
    </p:extLst>
  </p:cSld>
  <p:clrMapOvr>
    <a:masterClrMapping/>
  </p:clrMapOvr>
  <p:transition spd="slow" advTm="5725">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p:cTn id="11" dur="1000" fill="hold"/>
                                        <p:tgtEl>
                                          <p:spTgt spid="31"/>
                                        </p:tgtEl>
                                        <p:attrNameLst>
                                          <p:attrName>ppt_w</p:attrName>
                                        </p:attrNameLst>
                                      </p:cBhvr>
                                      <p:tavLst>
                                        <p:tav tm="0">
                                          <p:val>
                                            <p:fltVal val="0"/>
                                          </p:val>
                                        </p:tav>
                                        <p:tav tm="100000">
                                          <p:val>
                                            <p:strVal val="#ppt_w"/>
                                          </p:val>
                                        </p:tav>
                                      </p:tavLst>
                                    </p:anim>
                                    <p:anim calcmode="lin" valueType="num">
                                      <p:cBhvr>
                                        <p:cTn id="12" dur="1000" fill="hold"/>
                                        <p:tgtEl>
                                          <p:spTgt spid="31"/>
                                        </p:tgtEl>
                                        <p:attrNameLst>
                                          <p:attrName>ppt_h</p:attrName>
                                        </p:attrNameLst>
                                      </p:cBhvr>
                                      <p:tavLst>
                                        <p:tav tm="0">
                                          <p:val>
                                            <p:fltVal val="0"/>
                                          </p:val>
                                        </p:tav>
                                        <p:tav tm="100000">
                                          <p:val>
                                            <p:strVal val="#ppt_h"/>
                                          </p:val>
                                        </p:tav>
                                      </p:tavLst>
                                    </p:anim>
                                    <p:animEffect transition="in" filter="fade">
                                      <p:cBhvr>
                                        <p:cTn id="13" dur="1000"/>
                                        <p:tgtEl>
                                          <p:spTgt spid="31"/>
                                        </p:tgtEl>
                                      </p:cBhvr>
                                    </p:animEffect>
                                  </p:childTnLst>
                                </p:cTn>
                              </p:par>
                            </p:childTnLst>
                          </p:cTn>
                        </p:par>
                        <p:par>
                          <p:cTn id="14" fill="hold">
                            <p:stCondLst>
                              <p:cond delay="1500"/>
                            </p:stCondLst>
                            <p:childTnLst>
                              <p:par>
                                <p:cTn id="15" presetID="16" presetClass="entr" presetSubtype="42"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outHorizontal)">
                                      <p:cBhvr>
                                        <p:cTn id="17" dur="1000"/>
                                        <p:tgtEl>
                                          <p:spTgt spid="11"/>
                                        </p:tgtEl>
                                      </p:cBhvr>
                                    </p:animEffect>
                                  </p:childTnLst>
                                </p:cTn>
                              </p:par>
                            </p:childTnLst>
                          </p:cTn>
                        </p:par>
                        <p:par>
                          <p:cTn id="18" fill="hold">
                            <p:stCondLst>
                              <p:cond delay="2500"/>
                            </p:stCondLst>
                            <p:childTnLst>
                              <p:par>
                                <p:cTn id="19" presetID="22" presetClass="entr" presetSubtype="8" fill="hold" grpId="0" nodeType="afterEffect">
                                  <p:stCondLst>
                                    <p:cond delay="100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4000"/>
                            </p:stCondLst>
                            <p:childTnLst>
                              <p:par>
                                <p:cTn id="26" presetID="2" presetClass="entr" presetSubtype="12" fill="hold" nodeType="after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0-#ppt_w/2"/>
                                          </p:val>
                                        </p:tav>
                                        <p:tav tm="100000">
                                          <p:val>
                                            <p:strVal val="#ppt_x"/>
                                          </p:val>
                                        </p:tav>
                                      </p:tavLst>
                                    </p:anim>
                                    <p:anim calcmode="lin" valueType="num">
                                      <p:cBhvr additive="base">
                                        <p:cTn id="29" dur="500" fill="hold"/>
                                        <p:tgtEl>
                                          <p:spTgt spid="36"/>
                                        </p:tgtEl>
                                        <p:attrNameLst>
                                          <p:attrName>ppt_y</p:attrName>
                                        </p:attrNameLst>
                                      </p:cBhvr>
                                      <p:tavLst>
                                        <p:tav tm="0">
                                          <p:val>
                                            <p:strVal val="1+#ppt_h/2"/>
                                          </p:val>
                                        </p:tav>
                                        <p:tav tm="100000">
                                          <p:val>
                                            <p:strVal val="#ppt_y"/>
                                          </p:val>
                                        </p:tav>
                                      </p:tavLst>
                                    </p:anim>
                                  </p:childTnLst>
                                </p:cTn>
                              </p:par>
                              <p:par>
                                <p:cTn id="30" presetID="2" presetClass="entr" presetSubtype="12" fill="hold" nodeType="withEffect">
                                  <p:stCondLst>
                                    <p:cond delay="10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500" fill="hold"/>
                                        <p:tgtEl>
                                          <p:spTgt spid="42"/>
                                        </p:tgtEl>
                                        <p:attrNameLst>
                                          <p:attrName>ppt_x</p:attrName>
                                        </p:attrNameLst>
                                      </p:cBhvr>
                                      <p:tavLst>
                                        <p:tav tm="0">
                                          <p:val>
                                            <p:strVal val="0-#ppt_w/2"/>
                                          </p:val>
                                        </p:tav>
                                        <p:tav tm="100000">
                                          <p:val>
                                            <p:strVal val="#ppt_x"/>
                                          </p:val>
                                        </p:tav>
                                      </p:tavLst>
                                    </p:anim>
                                    <p:anim calcmode="lin" valueType="num">
                                      <p:cBhvr additive="base">
                                        <p:cTn id="33" dur="500" fill="hold"/>
                                        <p:tgtEl>
                                          <p:spTgt spid="42"/>
                                        </p:tgtEl>
                                        <p:attrNameLst>
                                          <p:attrName>ppt_y</p:attrName>
                                        </p:attrNameLst>
                                      </p:cBhvr>
                                      <p:tavLst>
                                        <p:tav tm="0">
                                          <p:val>
                                            <p:strVal val="1+#ppt_h/2"/>
                                          </p:val>
                                        </p:tav>
                                        <p:tav tm="100000">
                                          <p:val>
                                            <p:strVal val="#ppt_y"/>
                                          </p:val>
                                        </p:tav>
                                      </p:tavLst>
                                    </p:anim>
                                  </p:childTnLst>
                                </p:cTn>
                              </p:par>
                              <p:par>
                                <p:cTn id="34" presetID="2" presetClass="entr" presetSubtype="12" fill="hold" nodeType="withEffect">
                                  <p:stCondLst>
                                    <p:cond delay="200"/>
                                  </p:stCondLst>
                                  <p:childTnLst>
                                    <p:set>
                                      <p:cBhvr>
                                        <p:cTn id="35" dur="1" fill="hold">
                                          <p:stCondLst>
                                            <p:cond delay="0"/>
                                          </p:stCondLst>
                                        </p:cTn>
                                        <p:tgtEl>
                                          <p:spTgt spid="74"/>
                                        </p:tgtEl>
                                        <p:attrNameLst>
                                          <p:attrName>style.visibility</p:attrName>
                                        </p:attrNameLst>
                                      </p:cBhvr>
                                      <p:to>
                                        <p:strVal val="visible"/>
                                      </p:to>
                                    </p:set>
                                    <p:anim calcmode="lin" valueType="num">
                                      <p:cBhvr additive="base">
                                        <p:cTn id="36" dur="500" fill="hold"/>
                                        <p:tgtEl>
                                          <p:spTgt spid="74"/>
                                        </p:tgtEl>
                                        <p:attrNameLst>
                                          <p:attrName>ppt_x</p:attrName>
                                        </p:attrNameLst>
                                      </p:cBhvr>
                                      <p:tavLst>
                                        <p:tav tm="0">
                                          <p:val>
                                            <p:strVal val="0-#ppt_w/2"/>
                                          </p:val>
                                        </p:tav>
                                        <p:tav tm="100000">
                                          <p:val>
                                            <p:strVal val="#ppt_x"/>
                                          </p:val>
                                        </p:tav>
                                      </p:tavLst>
                                    </p:anim>
                                    <p:anim calcmode="lin" valueType="num">
                                      <p:cBhvr additive="base">
                                        <p:cTn id="37" dur="500" fill="hold"/>
                                        <p:tgtEl>
                                          <p:spTgt spid="74"/>
                                        </p:tgtEl>
                                        <p:attrNameLst>
                                          <p:attrName>ppt_y</p:attrName>
                                        </p:attrNameLst>
                                      </p:cBhvr>
                                      <p:tavLst>
                                        <p:tav tm="0">
                                          <p:val>
                                            <p:strVal val="1+#ppt_h/2"/>
                                          </p:val>
                                        </p:tav>
                                        <p:tav tm="100000">
                                          <p:val>
                                            <p:strVal val="#ppt_y"/>
                                          </p:val>
                                        </p:tav>
                                      </p:tavLst>
                                    </p:anim>
                                  </p:childTnLst>
                                </p:cTn>
                              </p:par>
                              <p:par>
                                <p:cTn id="38" presetID="2" presetClass="entr" presetSubtype="12" fill="hold" nodeType="withEffect">
                                  <p:stCondLst>
                                    <p:cond delay="300"/>
                                  </p:stCondLst>
                                  <p:childTnLst>
                                    <p:set>
                                      <p:cBhvr>
                                        <p:cTn id="39" dur="1" fill="hold">
                                          <p:stCondLst>
                                            <p:cond delay="0"/>
                                          </p:stCondLst>
                                        </p:cTn>
                                        <p:tgtEl>
                                          <p:spTgt spid="79"/>
                                        </p:tgtEl>
                                        <p:attrNameLst>
                                          <p:attrName>style.visibility</p:attrName>
                                        </p:attrNameLst>
                                      </p:cBhvr>
                                      <p:to>
                                        <p:strVal val="visible"/>
                                      </p:to>
                                    </p:set>
                                    <p:anim calcmode="lin" valueType="num">
                                      <p:cBhvr additive="base">
                                        <p:cTn id="40" dur="500" fill="hold"/>
                                        <p:tgtEl>
                                          <p:spTgt spid="79"/>
                                        </p:tgtEl>
                                        <p:attrNameLst>
                                          <p:attrName>ppt_x</p:attrName>
                                        </p:attrNameLst>
                                      </p:cBhvr>
                                      <p:tavLst>
                                        <p:tav tm="0">
                                          <p:val>
                                            <p:strVal val="0-#ppt_w/2"/>
                                          </p:val>
                                        </p:tav>
                                        <p:tav tm="100000">
                                          <p:val>
                                            <p:strVal val="#ppt_x"/>
                                          </p:val>
                                        </p:tav>
                                      </p:tavLst>
                                    </p:anim>
                                    <p:anim calcmode="lin" valueType="num">
                                      <p:cBhvr additive="base">
                                        <p:cTn id="41" dur="500" fill="hold"/>
                                        <p:tgtEl>
                                          <p:spTgt spid="79"/>
                                        </p:tgtEl>
                                        <p:attrNameLst>
                                          <p:attrName>ppt_y</p:attrName>
                                        </p:attrNameLst>
                                      </p:cBhvr>
                                      <p:tavLst>
                                        <p:tav tm="0">
                                          <p:val>
                                            <p:strVal val="1+#ppt_h/2"/>
                                          </p:val>
                                        </p:tav>
                                        <p:tav tm="100000">
                                          <p:val>
                                            <p:strVal val="#ppt_y"/>
                                          </p:val>
                                        </p:tav>
                                      </p:tavLst>
                                    </p:anim>
                                  </p:childTnLst>
                                </p:cTn>
                              </p:par>
                            </p:childTnLst>
                          </p:cTn>
                        </p:par>
                        <p:par>
                          <p:cTn id="42" fill="hold">
                            <p:stCondLst>
                              <p:cond delay="4800"/>
                            </p:stCondLst>
                            <p:childTnLst>
                              <p:par>
                                <p:cTn id="43" presetID="22" presetClass="entr" presetSubtype="8" fill="hold" grpId="0" nodeType="after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left)">
                                      <p:cBhvr>
                                        <p:cTn id="4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39" grpId="0" animBg="1"/>
      <p:bldP spid="4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6"/>
          <p:cNvSpPr>
            <a:spLocks/>
          </p:cNvSpPr>
          <p:nvPr/>
        </p:nvSpPr>
        <p:spPr bwMode="auto">
          <a:xfrm flipH="1">
            <a:off x="11498980" y="2165425"/>
            <a:ext cx="697781" cy="2527151"/>
          </a:xfrm>
          <a:custGeom>
            <a:avLst/>
            <a:gdLst/>
            <a:ahLst/>
            <a:cxnLst/>
            <a:rect l="l" t="t" r="r" b="b"/>
            <a:pathLst>
              <a:path w="621232" h="2527151">
                <a:moveTo>
                  <a:pt x="621232" y="0"/>
                </a:moveTo>
                <a:lnTo>
                  <a:pt x="0" y="0"/>
                </a:lnTo>
                <a:lnTo>
                  <a:pt x="0" y="2527151"/>
                </a:lnTo>
                <a:lnTo>
                  <a:pt x="621232" y="2527151"/>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7" name="Freeform 6"/>
          <p:cNvSpPr>
            <a:spLocks/>
          </p:cNvSpPr>
          <p:nvPr/>
        </p:nvSpPr>
        <p:spPr bwMode="auto">
          <a:xfrm flipH="1">
            <a:off x="10782149" y="889075"/>
            <a:ext cx="716831" cy="5156051"/>
          </a:xfrm>
          <a:custGeom>
            <a:avLst/>
            <a:gdLst>
              <a:gd name="connsiteX0" fmla="*/ 638192 w 638192"/>
              <a:gd name="connsiteY0" fmla="*/ 0 h 3403451"/>
              <a:gd name="connsiteX1" fmla="*/ 0 w 638192"/>
              <a:gd name="connsiteY1" fmla="*/ 876300 h 3403451"/>
              <a:gd name="connsiteX2" fmla="*/ 0 w 638192"/>
              <a:gd name="connsiteY2" fmla="*/ 3403451 h 3403451"/>
              <a:gd name="connsiteX3" fmla="*/ 621232 w 638192"/>
              <a:gd name="connsiteY3" fmla="*/ 3403451 h 3403451"/>
              <a:gd name="connsiteX4" fmla="*/ 638192 w 638192"/>
              <a:gd name="connsiteY4" fmla="*/ 0 h 3403451"/>
              <a:gd name="connsiteX0" fmla="*/ 638192 w 638192"/>
              <a:gd name="connsiteY0" fmla="*/ 0 h 4260701"/>
              <a:gd name="connsiteX1" fmla="*/ 0 w 638192"/>
              <a:gd name="connsiteY1" fmla="*/ 876300 h 4260701"/>
              <a:gd name="connsiteX2" fmla="*/ 0 w 638192"/>
              <a:gd name="connsiteY2" fmla="*/ 3403451 h 4260701"/>
              <a:gd name="connsiteX3" fmla="*/ 638192 w 638192"/>
              <a:gd name="connsiteY3" fmla="*/ 4260701 h 4260701"/>
              <a:gd name="connsiteX4" fmla="*/ 638192 w 638192"/>
              <a:gd name="connsiteY4" fmla="*/ 0 h 4260701"/>
              <a:gd name="connsiteX0" fmla="*/ 638192 w 638192"/>
              <a:gd name="connsiteY0" fmla="*/ 0 h 4508351"/>
              <a:gd name="connsiteX1" fmla="*/ 0 w 638192"/>
              <a:gd name="connsiteY1" fmla="*/ 1123950 h 4508351"/>
              <a:gd name="connsiteX2" fmla="*/ 0 w 638192"/>
              <a:gd name="connsiteY2" fmla="*/ 3651101 h 4508351"/>
              <a:gd name="connsiteX3" fmla="*/ 638192 w 638192"/>
              <a:gd name="connsiteY3" fmla="*/ 4508351 h 4508351"/>
              <a:gd name="connsiteX4" fmla="*/ 638192 w 638192"/>
              <a:gd name="connsiteY4" fmla="*/ 0 h 4508351"/>
              <a:gd name="connsiteX0" fmla="*/ 638192 w 638192"/>
              <a:gd name="connsiteY0" fmla="*/ 0 h 5003651"/>
              <a:gd name="connsiteX1" fmla="*/ 0 w 638192"/>
              <a:gd name="connsiteY1" fmla="*/ 1123950 h 5003651"/>
              <a:gd name="connsiteX2" fmla="*/ 0 w 638192"/>
              <a:gd name="connsiteY2" fmla="*/ 3651101 h 5003651"/>
              <a:gd name="connsiteX3" fmla="*/ 638192 w 638192"/>
              <a:gd name="connsiteY3" fmla="*/ 5003651 h 5003651"/>
              <a:gd name="connsiteX4" fmla="*/ 638192 w 638192"/>
              <a:gd name="connsiteY4" fmla="*/ 0 h 5003651"/>
              <a:gd name="connsiteX0" fmla="*/ 638192 w 638192"/>
              <a:gd name="connsiteY0" fmla="*/ 0 h 5156051"/>
              <a:gd name="connsiteX1" fmla="*/ 0 w 638192"/>
              <a:gd name="connsiteY1" fmla="*/ 1276350 h 5156051"/>
              <a:gd name="connsiteX2" fmla="*/ 0 w 638192"/>
              <a:gd name="connsiteY2" fmla="*/ 3803501 h 5156051"/>
              <a:gd name="connsiteX3" fmla="*/ 638192 w 638192"/>
              <a:gd name="connsiteY3" fmla="*/ 5156051 h 5156051"/>
              <a:gd name="connsiteX4" fmla="*/ 638192 w 638192"/>
              <a:gd name="connsiteY4" fmla="*/ 0 h 5156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92" h="5156051">
                <a:moveTo>
                  <a:pt x="638192" y="0"/>
                </a:moveTo>
                <a:lnTo>
                  <a:pt x="0" y="1276350"/>
                </a:lnTo>
                <a:lnTo>
                  <a:pt x="0" y="3803501"/>
                </a:lnTo>
                <a:lnTo>
                  <a:pt x="638192" y="5156051"/>
                </a:lnTo>
                <a:lnTo>
                  <a:pt x="638192" y="0"/>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 name="矩形 2"/>
          <p:cNvSpPr/>
          <p:nvPr/>
        </p:nvSpPr>
        <p:spPr bwMode="auto">
          <a:xfrm>
            <a:off x="1414462" y="889075"/>
            <a:ext cx="9367688" cy="5156051"/>
          </a:xfrm>
          <a:prstGeom prst="rect">
            <a:avLst/>
          </a:prstGeom>
          <a:solidFill>
            <a:schemeClr val="bg2">
              <a:lumMod val="40000"/>
              <a:lumOff val="60000"/>
            </a:schemeClr>
          </a:solidFill>
          <a:ln w="9525" cap="flat" cmpd="sng" algn="ctr">
            <a:solidFill>
              <a:schemeClr val="bg2">
                <a:lumMod val="7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92" name="燕尾形 91"/>
          <p:cNvSpPr/>
          <p:nvPr/>
        </p:nvSpPr>
        <p:spPr bwMode="auto">
          <a:xfrm rot="16200000">
            <a:off x="2048455" y="4279065"/>
            <a:ext cx="1008112" cy="1224136"/>
          </a:xfrm>
          <a:prstGeom prst="chevron">
            <a:avLst>
              <a:gd name="adj" fmla="val 23860"/>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93" name="燕尾形 92"/>
          <p:cNvSpPr/>
          <p:nvPr/>
        </p:nvSpPr>
        <p:spPr bwMode="auto">
          <a:xfrm rot="16200000">
            <a:off x="2048455" y="2888941"/>
            <a:ext cx="1008112" cy="1224136"/>
          </a:xfrm>
          <a:prstGeom prst="chevron">
            <a:avLst>
              <a:gd name="adj" fmla="val 23860"/>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94" name="燕尾形 93"/>
          <p:cNvSpPr/>
          <p:nvPr/>
        </p:nvSpPr>
        <p:spPr bwMode="auto">
          <a:xfrm rot="16200000">
            <a:off x="2048455" y="1480034"/>
            <a:ext cx="1008112" cy="1224136"/>
          </a:xfrm>
          <a:prstGeom prst="chevron">
            <a:avLst>
              <a:gd name="adj" fmla="val 23860"/>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97" name="燕尾形 96"/>
          <p:cNvSpPr/>
          <p:nvPr/>
        </p:nvSpPr>
        <p:spPr bwMode="auto">
          <a:xfrm rot="5400000" flipV="1">
            <a:off x="6481846" y="3033721"/>
            <a:ext cx="1008112" cy="1224136"/>
          </a:xfrm>
          <a:prstGeom prst="chevron">
            <a:avLst>
              <a:gd name="adj" fmla="val 23860"/>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98" name="燕尾形 97"/>
          <p:cNvSpPr/>
          <p:nvPr/>
        </p:nvSpPr>
        <p:spPr bwMode="auto">
          <a:xfrm rot="5400000" flipV="1">
            <a:off x="6481846" y="1387453"/>
            <a:ext cx="1008112" cy="1224136"/>
          </a:xfrm>
          <a:prstGeom prst="chevron">
            <a:avLst>
              <a:gd name="adj" fmla="val 23860"/>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6" name="TextBox 25"/>
          <p:cNvSpPr txBox="1"/>
          <p:nvPr/>
        </p:nvSpPr>
        <p:spPr>
          <a:xfrm>
            <a:off x="2113929" y="1732062"/>
            <a:ext cx="877163" cy="646331"/>
          </a:xfrm>
          <a:prstGeom prst="rect">
            <a:avLst/>
          </a:prstGeom>
          <a:noFill/>
        </p:spPr>
        <p:txBody>
          <a:bodyPr wrap="none" rtlCol="0">
            <a:spAutoFit/>
          </a:bodyPr>
          <a:lstStyle/>
          <a:p>
            <a:pPr algn="ctr"/>
            <a:r>
              <a:rPr lang="zh-CN" altLang="en-US" dirty="0" smtClean="0">
                <a:solidFill>
                  <a:srgbClr val="F8F8F8"/>
                </a:solidFill>
                <a:latin typeface="+mn-ea"/>
                <a:ea typeface="+mn-ea"/>
              </a:rPr>
              <a:t>正面</a:t>
            </a:r>
            <a:endParaRPr lang="en-US" altLang="zh-CN" dirty="0" smtClean="0">
              <a:solidFill>
                <a:srgbClr val="F8F8F8"/>
              </a:solidFill>
              <a:latin typeface="+mn-ea"/>
              <a:ea typeface="+mn-ea"/>
            </a:endParaRPr>
          </a:p>
          <a:p>
            <a:pPr algn="ctr"/>
            <a:r>
              <a:rPr lang="zh-CN" altLang="en-US" dirty="0" smtClean="0">
                <a:solidFill>
                  <a:srgbClr val="F8F8F8"/>
                </a:solidFill>
                <a:latin typeface="+mn-ea"/>
                <a:ea typeface="+mn-ea"/>
              </a:rPr>
              <a:t>观点一</a:t>
            </a:r>
            <a:endParaRPr lang="zh-CN" altLang="en-US" dirty="0">
              <a:solidFill>
                <a:srgbClr val="F8F8F8"/>
              </a:solidFill>
              <a:latin typeface="+mn-ea"/>
              <a:ea typeface="+mn-ea"/>
            </a:endParaRPr>
          </a:p>
        </p:txBody>
      </p:sp>
      <p:sp>
        <p:nvSpPr>
          <p:cNvPr id="33" name="TextBox 32"/>
          <p:cNvSpPr txBox="1"/>
          <p:nvPr/>
        </p:nvSpPr>
        <p:spPr>
          <a:xfrm>
            <a:off x="3308595" y="1819285"/>
            <a:ext cx="2652414" cy="830997"/>
          </a:xfrm>
          <a:prstGeom prst="rect">
            <a:avLst/>
          </a:prstGeom>
          <a:noFill/>
        </p:spPr>
        <p:txBody>
          <a:bodyPr wrap="square" rtlCol="0">
            <a:spAutoFit/>
          </a:bodyPr>
          <a:lstStyle/>
          <a:p>
            <a:r>
              <a:rPr lang="zh-CN" altLang="en-US" sz="1600" dirty="0" smtClean="0">
                <a:solidFill>
                  <a:schemeClr val="accent1"/>
                </a:solidFill>
                <a:latin typeface="+mn-ea"/>
                <a:ea typeface="+mn-ea"/>
              </a:rPr>
              <a:t>这里输入段落文本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endParaRPr lang="zh-CN" altLang="en-US" sz="1600" dirty="0">
              <a:solidFill>
                <a:schemeClr val="accent1"/>
              </a:solidFill>
              <a:latin typeface="+mn-ea"/>
              <a:ea typeface="+mn-ea"/>
            </a:endParaRPr>
          </a:p>
        </p:txBody>
      </p:sp>
      <p:sp>
        <p:nvSpPr>
          <p:cNvPr id="100" name="TextBox 99"/>
          <p:cNvSpPr txBox="1"/>
          <p:nvPr/>
        </p:nvSpPr>
        <p:spPr>
          <a:xfrm>
            <a:off x="2113929" y="3183302"/>
            <a:ext cx="877163" cy="646331"/>
          </a:xfrm>
          <a:prstGeom prst="rect">
            <a:avLst/>
          </a:prstGeom>
          <a:noFill/>
        </p:spPr>
        <p:txBody>
          <a:bodyPr wrap="none" rtlCol="0">
            <a:spAutoFit/>
          </a:bodyPr>
          <a:lstStyle/>
          <a:p>
            <a:pPr algn="ctr"/>
            <a:r>
              <a:rPr lang="zh-CN" altLang="en-US" dirty="0">
                <a:solidFill>
                  <a:srgbClr val="F8F8F8"/>
                </a:solidFill>
                <a:latin typeface="+mn-ea"/>
                <a:ea typeface="+mn-ea"/>
              </a:rPr>
              <a:t>正面</a:t>
            </a:r>
            <a:endParaRPr lang="en-US" altLang="zh-CN" dirty="0">
              <a:solidFill>
                <a:srgbClr val="F8F8F8"/>
              </a:solidFill>
              <a:latin typeface="+mn-ea"/>
              <a:ea typeface="+mn-ea"/>
            </a:endParaRPr>
          </a:p>
          <a:p>
            <a:pPr algn="ctr"/>
            <a:r>
              <a:rPr lang="zh-CN" altLang="en-US" dirty="0" smtClean="0">
                <a:solidFill>
                  <a:srgbClr val="F8F8F8"/>
                </a:solidFill>
                <a:latin typeface="+mn-ea"/>
                <a:ea typeface="+mn-ea"/>
              </a:rPr>
              <a:t>观点二</a:t>
            </a:r>
            <a:endParaRPr lang="zh-CN" altLang="en-US" dirty="0">
              <a:solidFill>
                <a:srgbClr val="F8F8F8"/>
              </a:solidFill>
              <a:latin typeface="+mn-ea"/>
              <a:ea typeface="+mn-ea"/>
            </a:endParaRPr>
          </a:p>
        </p:txBody>
      </p:sp>
      <p:sp>
        <p:nvSpPr>
          <p:cNvPr id="101" name="TextBox 100"/>
          <p:cNvSpPr txBox="1"/>
          <p:nvPr/>
        </p:nvSpPr>
        <p:spPr>
          <a:xfrm>
            <a:off x="3308595" y="3270525"/>
            <a:ext cx="2652414" cy="830997"/>
          </a:xfrm>
          <a:prstGeom prst="rect">
            <a:avLst/>
          </a:prstGeom>
          <a:noFill/>
        </p:spPr>
        <p:txBody>
          <a:bodyPr wrap="square" rtlCol="0">
            <a:spAutoFit/>
          </a:bodyPr>
          <a:lstStyle/>
          <a:p>
            <a:r>
              <a:rPr lang="zh-CN" altLang="en-US" sz="1600" dirty="0" smtClean="0">
                <a:solidFill>
                  <a:schemeClr val="accent1"/>
                </a:solidFill>
                <a:latin typeface="+mn-ea"/>
                <a:ea typeface="+mn-ea"/>
              </a:rPr>
              <a:t>这里输入段落文本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endParaRPr lang="zh-CN" altLang="en-US" sz="1600" dirty="0">
              <a:solidFill>
                <a:schemeClr val="accent1"/>
              </a:solidFill>
              <a:latin typeface="+mn-ea"/>
              <a:ea typeface="+mn-ea"/>
            </a:endParaRPr>
          </a:p>
        </p:txBody>
      </p:sp>
      <p:sp>
        <p:nvSpPr>
          <p:cNvPr id="102" name="TextBox 101"/>
          <p:cNvSpPr txBox="1"/>
          <p:nvPr/>
        </p:nvSpPr>
        <p:spPr>
          <a:xfrm>
            <a:off x="2113929" y="4552259"/>
            <a:ext cx="877163" cy="646331"/>
          </a:xfrm>
          <a:prstGeom prst="rect">
            <a:avLst/>
          </a:prstGeom>
          <a:noFill/>
        </p:spPr>
        <p:txBody>
          <a:bodyPr wrap="none" rtlCol="0">
            <a:spAutoFit/>
          </a:bodyPr>
          <a:lstStyle/>
          <a:p>
            <a:pPr algn="ctr"/>
            <a:r>
              <a:rPr lang="zh-CN" altLang="en-US" dirty="0">
                <a:solidFill>
                  <a:srgbClr val="F8F8F8"/>
                </a:solidFill>
                <a:latin typeface="+mn-ea"/>
                <a:ea typeface="+mn-ea"/>
              </a:rPr>
              <a:t>正面</a:t>
            </a:r>
            <a:endParaRPr lang="en-US" altLang="zh-CN" dirty="0">
              <a:solidFill>
                <a:srgbClr val="F8F8F8"/>
              </a:solidFill>
              <a:latin typeface="+mn-ea"/>
              <a:ea typeface="+mn-ea"/>
            </a:endParaRPr>
          </a:p>
          <a:p>
            <a:pPr algn="ctr"/>
            <a:r>
              <a:rPr lang="zh-CN" altLang="en-US" dirty="0" smtClean="0">
                <a:solidFill>
                  <a:srgbClr val="F8F8F8"/>
                </a:solidFill>
                <a:latin typeface="+mn-ea"/>
                <a:ea typeface="+mn-ea"/>
              </a:rPr>
              <a:t>观点三</a:t>
            </a:r>
            <a:endParaRPr lang="zh-CN" altLang="en-US" dirty="0">
              <a:solidFill>
                <a:srgbClr val="F8F8F8"/>
              </a:solidFill>
              <a:latin typeface="+mn-ea"/>
              <a:ea typeface="+mn-ea"/>
            </a:endParaRPr>
          </a:p>
        </p:txBody>
      </p:sp>
      <p:sp>
        <p:nvSpPr>
          <p:cNvPr id="103" name="TextBox 102"/>
          <p:cNvSpPr txBox="1"/>
          <p:nvPr/>
        </p:nvSpPr>
        <p:spPr>
          <a:xfrm>
            <a:off x="3308595" y="4639482"/>
            <a:ext cx="2652414" cy="830997"/>
          </a:xfrm>
          <a:prstGeom prst="rect">
            <a:avLst/>
          </a:prstGeom>
          <a:noFill/>
        </p:spPr>
        <p:txBody>
          <a:bodyPr wrap="square" rtlCol="0">
            <a:spAutoFit/>
          </a:bodyPr>
          <a:lstStyle/>
          <a:p>
            <a:r>
              <a:rPr lang="zh-CN" altLang="en-US" sz="1600" dirty="0" smtClean="0">
                <a:solidFill>
                  <a:schemeClr val="accent1"/>
                </a:solidFill>
                <a:latin typeface="+mn-ea"/>
                <a:ea typeface="+mn-ea"/>
              </a:rPr>
              <a:t>这里输入段落文本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endParaRPr lang="zh-CN" altLang="en-US" sz="1600" dirty="0">
              <a:solidFill>
                <a:schemeClr val="accent1"/>
              </a:solidFill>
              <a:latin typeface="+mn-ea"/>
              <a:ea typeface="+mn-ea"/>
            </a:endParaRPr>
          </a:p>
        </p:txBody>
      </p:sp>
      <p:sp>
        <p:nvSpPr>
          <p:cNvPr id="106" name="TextBox 105"/>
          <p:cNvSpPr txBox="1"/>
          <p:nvPr/>
        </p:nvSpPr>
        <p:spPr>
          <a:xfrm>
            <a:off x="6560020" y="1728381"/>
            <a:ext cx="877163" cy="646331"/>
          </a:xfrm>
          <a:prstGeom prst="rect">
            <a:avLst/>
          </a:prstGeom>
          <a:noFill/>
        </p:spPr>
        <p:txBody>
          <a:bodyPr wrap="none" rtlCol="0">
            <a:spAutoFit/>
          </a:bodyPr>
          <a:lstStyle/>
          <a:p>
            <a:pPr algn="ctr"/>
            <a:r>
              <a:rPr lang="zh-CN" altLang="en-US" dirty="0" smtClean="0">
                <a:solidFill>
                  <a:srgbClr val="F8F8F8"/>
                </a:solidFill>
                <a:latin typeface="+mj-ea"/>
                <a:ea typeface="+mj-ea"/>
              </a:rPr>
              <a:t>负面</a:t>
            </a:r>
            <a:endParaRPr lang="en-US" altLang="zh-CN" dirty="0" smtClean="0">
              <a:solidFill>
                <a:srgbClr val="F8F8F8"/>
              </a:solidFill>
              <a:latin typeface="+mj-ea"/>
              <a:ea typeface="+mj-ea"/>
            </a:endParaRPr>
          </a:p>
          <a:p>
            <a:pPr algn="ctr"/>
            <a:r>
              <a:rPr lang="zh-CN" altLang="en-US" dirty="0" smtClean="0">
                <a:solidFill>
                  <a:srgbClr val="F8F8F8"/>
                </a:solidFill>
                <a:latin typeface="+mj-ea"/>
                <a:ea typeface="+mj-ea"/>
              </a:rPr>
              <a:t>观点一</a:t>
            </a:r>
            <a:endParaRPr lang="zh-CN" altLang="en-US" dirty="0">
              <a:solidFill>
                <a:srgbClr val="F8F8F8"/>
              </a:solidFill>
              <a:latin typeface="+mj-ea"/>
              <a:ea typeface="+mj-ea"/>
            </a:endParaRPr>
          </a:p>
        </p:txBody>
      </p:sp>
      <p:sp>
        <p:nvSpPr>
          <p:cNvPr id="107" name="TextBox 106"/>
          <p:cNvSpPr txBox="1"/>
          <p:nvPr/>
        </p:nvSpPr>
        <p:spPr>
          <a:xfrm>
            <a:off x="6560020" y="3366182"/>
            <a:ext cx="877163" cy="646331"/>
          </a:xfrm>
          <a:prstGeom prst="rect">
            <a:avLst/>
          </a:prstGeom>
          <a:noFill/>
        </p:spPr>
        <p:txBody>
          <a:bodyPr wrap="none" rtlCol="0">
            <a:spAutoFit/>
          </a:bodyPr>
          <a:lstStyle/>
          <a:p>
            <a:pPr algn="ctr"/>
            <a:r>
              <a:rPr lang="zh-CN" altLang="en-US" dirty="0">
                <a:solidFill>
                  <a:srgbClr val="F8F8F8"/>
                </a:solidFill>
                <a:latin typeface="+mj-ea"/>
                <a:ea typeface="+mj-ea"/>
              </a:rPr>
              <a:t>负面</a:t>
            </a:r>
            <a:endParaRPr lang="en-US" altLang="zh-CN" dirty="0">
              <a:solidFill>
                <a:srgbClr val="F8F8F8"/>
              </a:solidFill>
              <a:latin typeface="+mj-ea"/>
              <a:ea typeface="+mj-ea"/>
            </a:endParaRPr>
          </a:p>
          <a:p>
            <a:pPr algn="ctr"/>
            <a:r>
              <a:rPr lang="zh-CN" altLang="en-US" dirty="0" smtClean="0">
                <a:solidFill>
                  <a:srgbClr val="F8F8F8"/>
                </a:solidFill>
                <a:latin typeface="+mj-ea"/>
                <a:ea typeface="+mj-ea"/>
              </a:rPr>
              <a:t>观点二</a:t>
            </a:r>
            <a:endParaRPr lang="zh-CN" altLang="en-US" dirty="0">
              <a:solidFill>
                <a:srgbClr val="F8F8F8"/>
              </a:solidFill>
              <a:latin typeface="+mj-ea"/>
              <a:ea typeface="+mj-ea"/>
            </a:endParaRPr>
          </a:p>
        </p:txBody>
      </p:sp>
      <p:sp>
        <p:nvSpPr>
          <p:cNvPr id="108" name="TextBox 107"/>
          <p:cNvSpPr txBox="1"/>
          <p:nvPr/>
        </p:nvSpPr>
        <p:spPr>
          <a:xfrm>
            <a:off x="7665786" y="1556792"/>
            <a:ext cx="2837607" cy="830997"/>
          </a:xfrm>
          <a:prstGeom prst="rect">
            <a:avLst/>
          </a:prstGeom>
          <a:noFill/>
        </p:spPr>
        <p:txBody>
          <a:bodyPr wrap="square" rtlCol="0">
            <a:spAutoFit/>
          </a:bodyPr>
          <a:lstStyle/>
          <a:p>
            <a:r>
              <a:rPr lang="zh-CN" altLang="en-US" sz="1600" dirty="0" smtClean="0">
                <a:solidFill>
                  <a:schemeClr val="accent1"/>
                </a:solidFill>
                <a:latin typeface="+mn-ea"/>
                <a:ea typeface="+mn-ea"/>
              </a:rPr>
              <a:t>这里输入段落文本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endParaRPr lang="zh-CN" altLang="en-US" sz="1600" dirty="0">
              <a:solidFill>
                <a:schemeClr val="accent1"/>
              </a:solidFill>
              <a:latin typeface="+mn-ea"/>
              <a:ea typeface="+mn-ea"/>
            </a:endParaRPr>
          </a:p>
        </p:txBody>
      </p:sp>
      <p:sp>
        <p:nvSpPr>
          <p:cNvPr id="109" name="TextBox 108"/>
          <p:cNvSpPr txBox="1"/>
          <p:nvPr/>
        </p:nvSpPr>
        <p:spPr>
          <a:xfrm>
            <a:off x="7665786" y="3177040"/>
            <a:ext cx="2837607" cy="830997"/>
          </a:xfrm>
          <a:prstGeom prst="rect">
            <a:avLst/>
          </a:prstGeom>
          <a:noFill/>
        </p:spPr>
        <p:txBody>
          <a:bodyPr wrap="square" rtlCol="0">
            <a:spAutoFit/>
          </a:bodyPr>
          <a:lstStyle/>
          <a:p>
            <a:r>
              <a:rPr lang="zh-CN" altLang="en-US" sz="1600" dirty="0" smtClean="0">
                <a:solidFill>
                  <a:schemeClr val="accent1"/>
                </a:solidFill>
                <a:latin typeface="+mn-ea"/>
                <a:ea typeface="+mn-ea"/>
              </a:rPr>
              <a:t>这里输入段落文本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endParaRPr lang="zh-CN" altLang="en-US" sz="1600" dirty="0">
              <a:solidFill>
                <a:schemeClr val="accent1"/>
              </a:solidFill>
              <a:latin typeface="+mn-ea"/>
              <a:ea typeface="+mn-ea"/>
            </a:endParaRPr>
          </a:p>
        </p:txBody>
      </p:sp>
      <p:sp>
        <p:nvSpPr>
          <p:cNvPr id="113" name="燕尾形 112"/>
          <p:cNvSpPr/>
          <p:nvPr/>
        </p:nvSpPr>
        <p:spPr bwMode="auto">
          <a:xfrm rot="5400000" flipV="1">
            <a:off x="6481846" y="4669364"/>
            <a:ext cx="1008112" cy="1224136"/>
          </a:xfrm>
          <a:prstGeom prst="chevron">
            <a:avLst>
              <a:gd name="adj" fmla="val 23860"/>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14" name="TextBox 113"/>
          <p:cNvSpPr txBox="1"/>
          <p:nvPr/>
        </p:nvSpPr>
        <p:spPr>
          <a:xfrm>
            <a:off x="6560020" y="5001825"/>
            <a:ext cx="877163" cy="646331"/>
          </a:xfrm>
          <a:prstGeom prst="rect">
            <a:avLst/>
          </a:prstGeom>
          <a:noFill/>
        </p:spPr>
        <p:txBody>
          <a:bodyPr wrap="none" rtlCol="0">
            <a:spAutoFit/>
          </a:bodyPr>
          <a:lstStyle/>
          <a:p>
            <a:pPr algn="ctr"/>
            <a:r>
              <a:rPr lang="zh-CN" altLang="en-US" dirty="0">
                <a:solidFill>
                  <a:srgbClr val="F8F8F8"/>
                </a:solidFill>
                <a:latin typeface="+mj-ea"/>
                <a:ea typeface="+mj-ea"/>
              </a:rPr>
              <a:t>负面</a:t>
            </a:r>
            <a:endParaRPr lang="en-US" altLang="zh-CN" dirty="0">
              <a:solidFill>
                <a:srgbClr val="F8F8F8"/>
              </a:solidFill>
              <a:latin typeface="+mj-ea"/>
              <a:ea typeface="+mj-ea"/>
            </a:endParaRPr>
          </a:p>
          <a:p>
            <a:pPr algn="ctr"/>
            <a:r>
              <a:rPr lang="zh-CN" altLang="en-US" dirty="0" smtClean="0">
                <a:solidFill>
                  <a:srgbClr val="F8F8F8"/>
                </a:solidFill>
                <a:latin typeface="+mj-ea"/>
                <a:ea typeface="+mj-ea"/>
              </a:rPr>
              <a:t>观点二</a:t>
            </a:r>
            <a:endParaRPr lang="zh-CN" altLang="en-US" dirty="0">
              <a:solidFill>
                <a:srgbClr val="F8F8F8"/>
              </a:solidFill>
              <a:latin typeface="+mj-ea"/>
              <a:ea typeface="+mj-ea"/>
            </a:endParaRPr>
          </a:p>
        </p:txBody>
      </p:sp>
      <p:sp>
        <p:nvSpPr>
          <p:cNvPr id="115" name="TextBox 114"/>
          <p:cNvSpPr txBox="1"/>
          <p:nvPr/>
        </p:nvSpPr>
        <p:spPr>
          <a:xfrm>
            <a:off x="7665786" y="4812683"/>
            <a:ext cx="2837607" cy="830997"/>
          </a:xfrm>
          <a:prstGeom prst="rect">
            <a:avLst/>
          </a:prstGeom>
          <a:noFill/>
        </p:spPr>
        <p:txBody>
          <a:bodyPr wrap="square" rtlCol="0">
            <a:spAutoFit/>
          </a:bodyPr>
          <a:lstStyle/>
          <a:p>
            <a:r>
              <a:rPr lang="zh-CN" altLang="en-US" sz="1600" dirty="0" smtClean="0">
                <a:solidFill>
                  <a:schemeClr val="accent1"/>
                </a:solidFill>
                <a:latin typeface="+mn-ea"/>
                <a:ea typeface="+mn-ea"/>
              </a:rPr>
              <a:t>这里输入段落文本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endParaRPr lang="zh-CN" altLang="en-US" sz="1600" dirty="0">
              <a:solidFill>
                <a:schemeClr val="accent1"/>
              </a:solidFill>
              <a:latin typeface="+mn-ea"/>
              <a:ea typeface="+mn-ea"/>
            </a:endParaRPr>
          </a:p>
        </p:txBody>
      </p:sp>
      <p:sp>
        <p:nvSpPr>
          <p:cNvPr id="38" name="Freeform 6"/>
          <p:cNvSpPr>
            <a:spLocks/>
          </p:cNvSpPr>
          <p:nvPr/>
        </p:nvSpPr>
        <p:spPr bwMode="auto">
          <a:xfrm>
            <a:off x="-151" y="2165425"/>
            <a:ext cx="697781" cy="2527151"/>
          </a:xfrm>
          <a:custGeom>
            <a:avLst/>
            <a:gdLst/>
            <a:ahLst/>
            <a:cxnLst/>
            <a:rect l="l" t="t" r="r" b="b"/>
            <a:pathLst>
              <a:path w="621232" h="2527151">
                <a:moveTo>
                  <a:pt x="621232" y="0"/>
                </a:moveTo>
                <a:lnTo>
                  <a:pt x="0" y="0"/>
                </a:lnTo>
                <a:lnTo>
                  <a:pt x="0" y="2527151"/>
                </a:lnTo>
                <a:lnTo>
                  <a:pt x="621232" y="2527151"/>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9" name="Freeform 6"/>
          <p:cNvSpPr>
            <a:spLocks/>
          </p:cNvSpPr>
          <p:nvPr/>
        </p:nvSpPr>
        <p:spPr bwMode="auto">
          <a:xfrm>
            <a:off x="697630" y="889075"/>
            <a:ext cx="716831" cy="5156051"/>
          </a:xfrm>
          <a:custGeom>
            <a:avLst/>
            <a:gdLst>
              <a:gd name="connsiteX0" fmla="*/ 638192 w 638192"/>
              <a:gd name="connsiteY0" fmla="*/ 0 h 3403451"/>
              <a:gd name="connsiteX1" fmla="*/ 0 w 638192"/>
              <a:gd name="connsiteY1" fmla="*/ 876300 h 3403451"/>
              <a:gd name="connsiteX2" fmla="*/ 0 w 638192"/>
              <a:gd name="connsiteY2" fmla="*/ 3403451 h 3403451"/>
              <a:gd name="connsiteX3" fmla="*/ 621232 w 638192"/>
              <a:gd name="connsiteY3" fmla="*/ 3403451 h 3403451"/>
              <a:gd name="connsiteX4" fmla="*/ 638192 w 638192"/>
              <a:gd name="connsiteY4" fmla="*/ 0 h 3403451"/>
              <a:gd name="connsiteX0" fmla="*/ 638192 w 638192"/>
              <a:gd name="connsiteY0" fmla="*/ 0 h 4260701"/>
              <a:gd name="connsiteX1" fmla="*/ 0 w 638192"/>
              <a:gd name="connsiteY1" fmla="*/ 876300 h 4260701"/>
              <a:gd name="connsiteX2" fmla="*/ 0 w 638192"/>
              <a:gd name="connsiteY2" fmla="*/ 3403451 h 4260701"/>
              <a:gd name="connsiteX3" fmla="*/ 638192 w 638192"/>
              <a:gd name="connsiteY3" fmla="*/ 4260701 h 4260701"/>
              <a:gd name="connsiteX4" fmla="*/ 638192 w 638192"/>
              <a:gd name="connsiteY4" fmla="*/ 0 h 4260701"/>
              <a:gd name="connsiteX0" fmla="*/ 638192 w 638192"/>
              <a:gd name="connsiteY0" fmla="*/ 0 h 4508351"/>
              <a:gd name="connsiteX1" fmla="*/ 0 w 638192"/>
              <a:gd name="connsiteY1" fmla="*/ 1123950 h 4508351"/>
              <a:gd name="connsiteX2" fmla="*/ 0 w 638192"/>
              <a:gd name="connsiteY2" fmla="*/ 3651101 h 4508351"/>
              <a:gd name="connsiteX3" fmla="*/ 638192 w 638192"/>
              <a:gd name="connsiteY3" fmla="*/ 4508351 h 4508351"/>
              <a:gd name="connsiteX4" fmla="*/ 638192 w 638192"/>
              <a:gd name="connsiteY4" fmla="*/ 0 h 4508351"/>
              <a:gd name="connsiteX0" fmla="*/ 638192 w 638192"/>
              <a:gd name="connsiteY0" fmla="*/ 0 h 5003651"/>
              <a:gd name="connsiteX1" fmla="*/ 0 w 638192"/>
              <a:gd name="connsiteY1" fmla="*/ 1123950 h 5003651"/>
              <a:gd name="connsiteX2" fmla="*/ 0 w 638192"/>
              <a:gd name="connsiteY2" fmla="*/ 3651101 h 5003651"/>
              <a:gd name="connsiteX3" fmla="*/ 638192 w 638192"/>
              <a:gd name="connsiteY3" fmla="*/ 5003651 h 5003651"/>
              <a:gd name="connsiteX4" fmla="*/ 638192 w 638192"/>
              <a:gd name="connsiteY4" fmla="*/ 0 h 5003651"/>
              <a:gd name="connsiteX0" fmla="*/ 638192 w 638192"/>
              <a:gd name="connsiteY0" fmla="*/ 0 h 5156051"/>
              <a:gd name="connsiteX1" fmla="*/ 0 w 638192"/>
              <a:gd name="connsiteY1" fmla="*/ 1276350 h 5156051"/>
              <a:gd name="connsiteX2" fmla="*/ 0 w 638192"/>
              <a:gd name="connsiteY2" fmla="*/ 3803501 h 5156051"/>
              <a:gd name="connsiteX3" fmla="*/ 638192 w 638192"/>
              <a:gd name="connsiteY3" fmla="*/ 5156051 h 5156051"/>
              <a:gd name="connsiteX4" fmla="*/ 638192 w 638192"/>
              <a:gd name="connsiteY4" fmla="*/ 0 h 5156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92" h="5156051">
                <a:moveTo>
                  <a:pt x="638192" y="0"/>
                </a:moveTo>
                <a:lnTo>
                  <a:pt x="0" y="1276350"/>
                </a:lnTo>
                <a:lnTo>
                  <a:pt x="0" y="3803501"/>
                </a:lnTo>
                <a:lnTo>
                  <a:pt x="638192" y="5156051"/>
                </a:lnTo>
                <a:lnTo>
                  <a:pt x="638192" y="0"/>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27" name="TextBox 26"/>
          <p:cNvSpPr txBox="1"/>
          <p:nvPr/>
        </p:nvSpPr>
        <p:spPr>
          <a:xfrm>
            <a:off x="477741" y="159023"/>
            <a:ext cx="2031325" cy="461665"/>
          </a:xfrm>
          <a:prstGeom prst="rect">
            <a:avLst/>
          </a:prstGeom>
          <a:noFill/>
        </p:spPr>
        <p:txBody>
          <a:bodyPr wrap="none" rtlCol="0">
            <a:spAutoFit/>
          </a:bodyPr>
          <a:lstStyle/>
          <a:p>
            <a:r>
              <a:rPr lang="zh-CN" altLang="en-US" sz="2400" dirty="0" smtClean="0">
                <a:solidFill>
                  <a:srgbClr val="4D4D4D"/>
                </a:solidFill>
                <a:latin typeface="微软雅黑"/>
                <a:ea typeface="微软雅黑"/>
              </a:rPr>
              <a:t>行业发展预测</a:t>
            </a:r>
            <a:endParaRPr lang="zh-CN" altLang="en-US" sz="2400" dirty="0">
              <a:solidFill>
                <a:srgbClr val="4D4D4D"/>
              </a:solidFill>
              <a:latin typeface="微软雅黑"/>
              <a:ea typeface="微软雅黑"/>
            </a:endParaRPr>
          </a:p>
        </p:txBody>
      </p:sp>
      <p:sp>
        <p:nvSpPr>
          <p:cNvPr id="28" name="矩形 27"/>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Tree>
    <p:extLst>
      <p:ext uri="{BB962C8B-B14F-4D97-AF65-F5344CB8AC3E}">
        <p14:creationId xmlns:p14="http://schemas.microsoft.com/office/powerpoint/2010/main" val="1192692362"/>
      </p:ext>
    </p:extLst>
  </p:cSld>
  <p:clrMapOvr>
    <a:masterClrMapping/>
  </p:clrMapOvr>
  <p:transition spd="slow" advTm="6867">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400"/>
                                        <p:tgtEl>
                                          <p:spTgt spid="39"/>
                                        </p:tgtEl>
                                      </p:cBhvr>
                                    </p:animEffect>
                                  </p:childTnLst>
                                </p:cTn>
                              </p:par>
                            </p:childTnLst>
                          </p:cTn>
                        </p:par>
                        <p:par>
                          <p:cTn id="8" fill="hold">
                            <p:stCondLst>
                              <p:cond delay="4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900"/>
                            </p:stCondLst>
                            <p:childTnLst>
                              <p:par>
                                <p:cTn id="13" presetID="22" presetClass="entr" presetSubtype="8"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400"/>
                                        <p:tgtEl>
                                          <p:spTgt spid="37"/>
                                        </p:tgtEl>
                                      </p:cBhvr>
                                    </p:animEffect>
                                  </p:childTnLst>
                                </p:cTn>
                              </p:par>
                            </p:childTnLst>
                          </p:cTn>
                        </p:par>
                        <p:par>
                          <p:cTn id="16" fill="hold">
                            <p:stCondLst>
                              <p:cond delay="1300"/>
                            </p:stCondLst>
                            <p:childTnLst>
                              <p:par>
                                <p:cTn id="17" presetID="22" presetClass="entr" presetSubtype="8"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400"/>
                                        <p:tgtEl>
                                          <p:spTgt spid="22"/>
                                        </p:tgtEl>
                                      </p:cBhvr>
                                    </p:animEffect>
                                  </p:childTnLst>
                                </p:cTn>
                              </p:par>
                            </p:childTnLst>
                          </p:cTn>
                        </p:par>
                        <p:par>
                          <p:cTn id="20" fill="hold">
                            <p:stCondLst>
                              <p:cond delay="1700"/>
                            </p:stCondLst>
                            <p:childTnLst>
                              <p:par>
                                <p:cTn id="21" presetID="2" presetClass="entr" presetSubtype="8"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300" fill="hold"/>
                                        <p:tgtEl>
                                          <p:spTgt spid="28"/>
                                        </p:tgtEl>
                                        <p:attrNameLst>
                                          <p:attrName>ppt_x</p:attrName>
                                        </p:attrNameLst>
                                      </p:cBhvr>
                                      <p:tavLst>
                                        <p:tav tm="0">
                                          <p:val>
                                            <p:strVal val="0-#ppt_w/2"/>
                                          </p:val>
                                        </p:tav>
                                        <p:tav tm="100000">
                                          <p:val>
                                            <p:strVal val="#ppt_x"/>
                                          </p:val>
                                        </p:tav>
                                      </p:tavLst>
                                    </p:anim>
                                    <p:anim calcmode="lin" valueType="num">
                                      <p:cBhvr additive="base">
                                        <p:cTn id="24" dur="300" fill="hold"/>
                                        <p:tgtEl>
                                          <p:spTgt spid="28"/>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27"/>
                                        </p:tgtEl>
                                        <p:attrNameLst>
                                          <p:attrName>style.visibility</p:attrName>
                                        </p:attrNameLst>
                                      </p:cBhvr>
                                      <p:to>
                                        <p:strVal val="visible"/>
                                      </p:to>
                                    </p:set>
                                    <p:anim calcmode="lin" valueType="num">
                                      <p:cBhvr>
                                        <p:cTn id="28" dur="4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29" dur="400" fill="hold"/>
                                        <p:tgtEl>
                                          <p:spTgt spid="27"/>
                                        </p:tgtEl>
                                        <p:attrNameLst>
                                          <p:attrName>ppt_y</p:attrName>
                                        </p:attrNameLst>
                                      </p:cBhvr>
                                      <p:tavLst>
                                        <p:tav tm="0">
                                          <p:val>
                                            <p:strVal val="#ppt_y"/>
                                          </p:val>
                                        </p:tav>
                                        <p:tav tm="100000">
                                          <p:val>
                                            <p:strVal val="#ppt_y"/>
                                          </p:val>
                                        </p:tav>
                                      </p:tavLst>
                                    </p:anim>
                                    <p:anim calcmode="lin" valueType="num">
                                      <p:cBhvr>
                                        <p:cTn id="30" dur="4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31" dur="4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32" dur="400" tmFilter="0,0; .5, 1; 1, 1"/>
                                        <p:tgtEl>
                                          <p:spTgt spid="27"/>
                                        </p:tgtEl>
                                      </p:cBhvr>
                                    </p:animEffect>
                                  </p:childTnLst>
                                </p:cTn>
                              </p:par>
                            </p:childTnLst>
                          </p:cTn>
                        </p:par>
                        <p:par>
                          <p:cTn id="33" fill="hold">
                            <p:stCondLst>
                              <p:cond delay="2600"/>
                            </p:stCondLst>
                            <p:childTnLst>
                              <p:par>
                                <p:cTn id="34" presetID="42" presetClass="entr" presetSubtype="0" fill="hold" grpId="0" nodeType="afterEffect">
                                  <p:stCondLst>
                                    <p:cond delay="0"/>
                                  </p:stCondLst>
                                  <p:childTnLst>
                                    <p:set>
                                      <p:cBhvr>
                                        <p:cTn id="35" dur="1" fill="hold">
                                          <p:stCondLst>
                                            <p:cond delay="0"/>
                                          </p:stCondLst>
                                        </p:cTn>
                                        <p:tgtEl>
                                          <p:spTgt spid="94"/>
                                        </p:tgtEl>
                                        <p:attrNameLst>
                                          <p:attrName>style.visibility</p:attrName>
                                        </p:attrNameLst>
                                      </p:cBhvr>
                                      <p:to>
                                        <p:strVal val="visible"/>
                                      </p:to>
                                    </p:set>
                                    <p:animEffect transition="in" filter="fade">
                                      <p:cBhvr>
                                        <p:cTn id="36" dur="500"/>
                                        <p:tgtEl>
                                          <p:spTgt spid="94"/>
                                        </p:tgtEl>
                                      </p:cBhvr>
                                    </p:animEffect>
                                    <p:anim calcmode="lin" valueType="num">
                                      <p:cBhvr>
                                        <p:cTn id="37" dur="500" fill="hold"/>
                                        <p:tgtEl>
                                          <p:spTgt spid="94"/>
                                        </p:tgtEl>
                                        <p:attrNameLst>
                                          <p:attrName>ppt_x</p:attrName>
                                        </p:attrNameLst>
                                      </p:cBhvr>
                                      <p:tavLst>
                                        <p:tav tm="0">
                                          <p:val>
                                            <p:strVal val="#ppt_x"/>
                                          </p:val>
                                        </p:tav>
                                        <p:tav tm="100000">
                                          <p:val>
                                            <p:strVal val="#ppt_x"/>
                                          </p:val>
                                        </p:tav>
                                      </p:tavLst>
                                    </p:anim>
                                    <p:anim calcmode="lin" valueType="num">
                                      <p:cBhvr>
                                        <p:cTn id="38" dur="500" fill="hold"/>
                                        <p:tgtEl>
                                          <p:spTgt spid="9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anim calcmode="lin" valueType="num">
                                      <p:cBhvr>
                                        <p:cTn id="42" dur="500" fill="hold"/>
                                        <p:tgtEl>
                                          <p:spTgt spid="26"/>
                                        </p:tgtEl>
                                        <p:attrNameLst>
                                          <p:attrName>ppt_x</p:attrName>
                                        </p:attrNameLst>
                                      </p:cBhvr>
                                      <p:tavLst>
                                        <p:tav tm="0">
                                          <p:val>
                                            <p:strVal val="#ppt_x"/>
                                          </p:val>
                                        </p:tav>
                                        <p:tav tm="100000">
                                          <p:val>
                                            <p:strVal val="#ppt_x"/>
                                          </p:val>
                                        </p:tav>
                                      </p:tavLst>
                                    </p:anim>
                                    <p:anim calcmode="lin" valueType="num">
                                      <p:cBhvr>
                                        <p:cTn id="43" dur="500" fill="hold"/>
                                        <p:tgtEl>
                                          <p:spTgt spid="26"/>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00"/>
                                  </p:stCondLst>
                                  <p:childTnLst>
                                    <p:set>
                                      <p:cBhvr>
                                        <p:cTn id="45" dur="1" fill="hold">
                                          <p:stCondLst>
                                            <p:cond delay="0"/>
                                          </p:stCondLst>
                                        </p:cTn>
                                        <p:tgtEl>
                                          <p:spTgt spid="93"/>
                                        </p:tgtEl>
                                        <p:attrNameLst>
                                          <p:attrName>style.visibility</p:attrName>
                                        </p:attrNameLst>
                                      </p:cBhvr>
                                      <p:to>
                                        <p:strVal val="visible"/>
                                      </p:to>
                                    </p:set>
                                    <p:animEffect transition="in" filter="fade">
                                      <p:cBhvr>
                                        <p:cTn id="46" dur="500"/>
                                        <p:tgtEl>
                                          <p:spTgt spid="93"/>
                                        </p:tgtEl>
                                      </p:cBhvr>
                                    </p:animEffect>
                                    <p:anim calcmode="lin" valueType="num">
                                      <p:cBhvr>
                                        <p:cTn id="47" dur="500" fill="hold"/>
                                        <p:tgtEl>
                                          <p:spTgt spid="93"/>
                                        </p:tgtEl>
                                        <p:attrNameLst>
                                          <p:attrName>ppt_x</p:attrName>
                                        </p:attrNameLst>
                                      </p:cBhvr>
                                      <p:tavLst>
                                        <p:tav tm="0">
                                          <p:val>
                                            <p:strVal val="#ppt_x"/>
                                          </p:val>
                                        </p:tav>
                                        <p:tav tm="100000">
                                          <p:val>
                                            <p:strVal val="#ppt_x"/>
                                          </p:val>
                                        </p:tav>
                                      </p:tavLst>
                                    </p:anim>
                                    <p:anim calcmode="lin" valueType="num">
                                      <p:cBhvr>
                                        <p:cTn id="48" dur="500" fill="hold"/>
                                        <p:tgtEl>
                                          <p:spTgt spid="9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20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anim calcmode="lin" valueType="num">
                                      <p:cBhvr>
                                        <p:cTn id="52" dur="500" fill="hold"/>
                                        <p:tgtEl>
                                          <p:spTgt spid="100"/>
                                        </p:tgtEl>
                                        <p:attrNameLst>
                                          <p:attrName>ppt_x</p:attrName>
                                        </p:attrNameLst>
                                      </p:cBhvr>
                                      <p:tavLst>
                                        <p:tav tm="0">
                                          <p:val>
                                            <p:strVal val="#ppt_x"/>
                                          </p:val>
                                        </p:tav>
                                        <p:tav tm="100000">
                                          <p:val>
                                            <p:strVal val="#ppt_x"/>
                                          </p:val>
                                        </p:tav>
                                      </p:tavLst>
                                    </p:anim>
                                    <p:anim calcmode="lin" valueType="num">
                                      <p:cBhvr>
                                        <p:cTn id="53" dur="500" fill="hold"/>
                                        <p:tgtEl>
                                          <p:spTgt spid="100"/>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200"/>
                                  </p:stCondLst>
                                  <p:childTnLst>
                                    <p:set>
                                      <p:cBhvr>
                                        <p:cTn id="55" dur="1" fill="hold">
                                          <p:stCondLst>
                                            <p:cond delay="0"/>
                                          </p:stCondLst>
                                        </p:cTn>
                                        <p:tgtEl>
                                          <p:spTgt spid="92"/>
                                        </p:tgtEl>
                                        <p:attrNameLst>
                                          <p:attrName>style.visibility</p:attrName>
                                        </p:attrNameLst>
                                      </p:cBhvr>
                                      <p:to>
                                        <p:strVal val="visible"/>
                                      </p:to>
                                    </p:set>
                                    <p:animEffect transition="in" filter="fade">
                                      <p:cBhvr>
                                        <p:cTn id="56" dur="500"/>
                                        <p:tgtEl>
                                          <p:spTgt spid="92"/>
                                        </p:tgtEl>
                                      </p:cBhvr>
                                    </p:animEffect>
                                    <p:anim calcmode="lin" valueType="num">
                                      <p:cBhvr>
                                        <p:cTn id="57" dur="500" fill="hold"/>
                                        <p:tgtEl>
                                          <p:spTgt spid="92"/>
                                        </p:tgtEl>
                                        <p:attrNameLst>
                                          <p:attrName>ppt_x</p:attrName>
                                        </p:attrNameLst>
                                      </p:cBhvr>
                                      <p:tavLst>
                                        <p:tav tm="0">
                                          <p:val>
                                            <p:strVal val="#ppt_x"/>
                                          </p:val>
                                        </p:tav>
                                        <p:tav tm="100000">
                                          <p:val>
                                            <p:strVal val="#ppt_x"/>
                                          </p:val>
                                        </p:tav>
                                      </p:tavLst>
                                    </p:anim>
                                    <p:anim calcmode="lin" valueType="num">
                                      <p:cBhvr>
                                        <p:cTn id="58" dur="500" fill="hold"/>
                                        <p:tgtEl>
                                          <p:spTgt spid="9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200"/>
                                  </p:stCondLst>
                                  <p:childTnLst>
                                    <p:set>
                                      <p:cBhvr>
                                        <p:cTn id="60" dur="1" fill="hold">
                                          <p:stCondLst>
                                            <p:cond delay="0"/>
                                          </p:stCondLst>
                                        </p:cTn>
                                        <p:tgtEl>
                                          <p:spTgt spid="102"/>
                                        </p:tgtEl>
                                        <p:attrNameLst>
                                          <p:attrName>style.visibility</p:attrName>
                                        </p:attrNameLst>
                                      </p:cBhvr>
                                      <p:to>
                                        <p:strVal val="visible"/>
                                      </p:to>
                                    </p:set>
                                    <p:animEffect transition="in" filter="fade">
                                      <p:cBhvr>
                                        <p:cTn id="61" dur="500"/>
                                        <p:tgtEl>
                                          <p:spTgt spid="102"/>
                                        </p:tgtEl>
                                      </p:cBhvr>
                                    </p:animEffect>
                                    <p:anim calcmode="lin" valueType="num">
                                      <p:cBhvr>
                                        <p:cTn id="62" dur="500" fill="hold"/>
                                        <p:tgtEl>
                                          <p:spTgt spid="102"/>
                                        </p:tgtEl>
                                        <p:attrNameLst>
                                          <p:attrName>ppt_x</p:attrName>
                                        </p:attrNameLst>
                                      </p:cBhvr>
                                      <p:tavLst>
                                        <p:tav tm="0">
                                          <p:val>
                                            <p:strVal val="#ppt_x"/>
                                          </p:val>
                                        </p:tav>
                                        <p:tav tm="100000">
                                          <p:val>
                                            <p:strVal val="#ppt_x"/>
                                          </p:val>
                                        </p:tav>
                                      </p:tavLst>
                                    </p:anim>
                                    <p:anim calcmode="lin" valueType="num">
                                      <p:cBhvr>
                                        <p:cTn id="63" dur="500" fill="hold"/>
                                        <p:tgtEl>
                                          <p:spTgt spid="102"/>
                                        </p:tgtEl>
                                        <p:attrNameLst>
                                          <p:attrName>ppt_y</p:attrName>
                                        </p:attrNameLst>
                                      </p:cBhvr>
                                      <p:tavLst>
                                        <p:tav tm="0">
                                          <p:val>
                                            <p:strVal val="#ppt_y+.1"/>
                                          </p:val>
                                        </p:tav>
                                        <p:tav tm="100000">
                                          <p:val>
                                            <p:strVal val="#ppt_y"/>
                                          </p:val>
                                        </p:tav>
                                      </p:tavLst>
                                    </p:anim>
                                  </p:childTnLst>
                                </p:cTn>
                              </p:par>
                            </p:childTnLst>
                          </p:cTn>
                        </p:par>
                        <p:par>
                          <p:cTn id="64" fill="hold">
                            <p:stCondLst>
                              <p:cond delay="3300"/>
                            </p:stCondLst>
                            <p:childTnLst>
                              <p:par>
                                <p:cTn id="65" presetID="22" presetClass="entr" presetSubtype="8"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left)">
                                      <p:cBhvr>
                                        <p:cTn id="67" dur="500"/>
                                        <p:tgtEl>
                                          <p:spTgt spid="33"/>
                                        </p:tgtEl>
                                      </p:cBhvr>
                                    </p:animEffect>
                                  </p:childTnLst>
                                </p:cTn>
                              </p:par>
                              <p:par>
                                <p:cTn id="68" presetID="22" presetClass="entr" presetSubtype="8" fill="hold" grpId="0" nodeType="withEffect">
                                  <p:stCondLst>
                                    <p:cond delay="200"/>
                                  </p:stCondLst>
                                  <p:childTnLst>
                                    <p:set>
                                      <p:cBhvr>
                                        <p:cTn id="69" dur="1" fill="hold">
                                          <p:stCondLst>
                                            <p:cond delay="0"/>
                                          </p:stCondLst>
                                        </p:cTn>
                                        <p:tgtEl>
                                          <p:spTgt spid="101"/>
                                        </p:tgtEl>
                                        <p:attrNameLst>
                                          <p:attrName>style.visibility</p:attrName>
                                        </p:attrNameLst>
                                      </p:cBhvr>
                                      <p:to>
                                        <p:strVal val="visible"/>
                                      </p:to>
                                    </p:set>
                                    <p:animEffect transition="in" filter="wipe(left)">
                                      <p:cBhvr>
                                        <p:cTn id="70" dur="500"/>
                                        <p:tgtEl>
                                          <p:spTgt spid="101"/>
                                        </p:tgtEl>
                                      </p:cBhvr>
                                    </p:animEffect>
                                  </p:childTnLst>
                                </p:cTn>
                              </p:par>
                              <p:par>
                                <p:cTn id="71" presetID="22" presetClass="entr" presetSubtype="8" fill="hold" grpId="0" nodeType="withEffect">
                                  <p:stCondLst>
                                    <p:cond delay="400"/>
                                  </p:stCondLst>
                                  <p:childTnLst>
                                    <p:set>
                                      <p:cBhvr>
                                        <p:cTn id="72" dur="1" fill="hold">
                                          <p:stCondLst>
                                            <p:cond delay="0"/>
                                          </p:stCondLst>
                                        </p:cTn>
                                        <p:tgtEl>
                                          <p:spTgt spid="103"/>
                                        </p:tgtEl>
                                        <p:attrNameLst>
                                          <p:attrName>style.visibility</p:attrName>
                                        </p:attrNameLst>
                                      </p:cBhvr>
                                      <p:to>
                                        <p:strVal val="visible"/>
                                      </p:to>
                                    </p:set>
                                    <p:animEffect transition="in" filter="wipe(left)">
                                      <p:cBhvr>
                                        <p:cTn id="73" dur="500"/>
                                        <p:tgtEl>
                                          <p:spTgt spid="103"/>
                                        </p:tgtEl>
                                      </p:cBhvr>
                                    </p:animEffect>
                                  </p:childTnLst>
                                </p:cTn>
                              </p:par>
                            </p:childTnLst>
                          </p:cTn>
                        </p:par>
                        <p:par>
                          <p:cTn id="74" fill="hold">
                            <p:stCondLst>
                              <p:cond delay="4200"/>
                            </p:stCondLst>
                            <p:childTnLst>
                              <p:par>
                                <p:cTn id="75" presetID="47" presetClass="entr" presetSubtype="0" fill="hold" grpId="0" nodeType="afterEffect">
                                  <p:stCondLst>
                                    <p:cond delay="0"/>
                                  </p:stCondLst>
                                  <p:childTnLst>
                                    <p:set>
                                      <p:cBhvr>
                                        <p:cTn id="76" dur="1" fill="hold">
                                          <p:stCondLst>
                                            <p:cond delay="0"/>
                                          </p:stCondLst>
                                        </p:cTn>
                                        <p:tgtEl>
                                          <p:spTgt spid="98"/>
                                        </p:tgtEl>
                                        <p:attrNameLst>
                                          <p:attrName>style.visibility</p:attrName>
                                        </p:attrNameLst>
                                      </p:cBhvr>
                                      <p:to>
                                        <p:strVal val="visible"/>
                                      </p:to>
                                    </p:set>
                                    <p:animEffect transition="in" filter="fade">
                                      <p:cBhvr>
                                        <p:cTn id="77" dur="500"/>
                                        <p:tgtEl>
                                          <p:spTgt spid="98"/>
                                        </p:tgtEl>
                                      </p:cBhvr>
                                    </p:animEffect>
                                    <p:anim calcmode="lin" valueType="num">
                                      <p:cBhvr>
                                        <p:cTn id="78" dur="500" fill="hold"/>
                                        <p:tgtEl>
                                          <p:spTgt spid="98"/>
                                        </p:tgtEl>
                                        <p:attrNameLst>
                                          <p:attrName>ppt_x</p:attrName>
                                        </p:attrNameLst>
                                      </p:cBhvr>
                                      <p:tavLst>
                                        <p:tav tm="0">
                                          <p:val>
                                            <p:strVal val="#ppt_x"/>
                                          </p:val>
                                        </p:tav>
                                        <p:tav tm="100000">
                                          <p:val>
                                            <p:strVal val="#ppt_x"/>
                                          </p:val>
                                        </p:tav>
                                      </p:tavLst>
                                    </p:anim>
                                    <p:anim calcmode="lin" valueType="num">
                                      <p:cBhvr>
                                        <p:cTn id="79" dur="500" fill="hold"/>
                                        <p:tgtEl>
                                          <p:spTgt spid="98"/>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0"/>
                                  </p:stCondLst>
                                  <p:childTnLst>
                                    <p:set>
                                      <p:cBhvr>
                                        <p:cTn id="81" dur="1" fill="hold">
                                          <p:stCondLst>
                                            <p:cond delay="0"/>
                                          </p:stCondLst>
                                        </p:cTn>
                                        <p:tgtEl>
                                          <p:spTgt spid="106"/>
                                        </p:tgtEl>
                                        <p:attrNameLst>
                                          <p:attrName>style.visibility</p:attrName>
                                        </p:attrNameLst>
                                      </p:cBhvr>
                                      <p:to>
                                        <p:strVal val="visible"/>
                                      </p:to>
                                    </p:set>
                                    <p:animEffect transition="in" filter="fade">
                                      <p:cBhvr>
                                        <p:cTn id="82" dur="500"/>
                                        <p:tgtEl>
                                          <p:spTgt spid="106"/>
                                        </p:tgtEl>
                                      </p:cBhvr>
                                    </p:animEffect>
                                    <p:anim calcmode="lin" valueType="num">
                                      <p:cBhvr>
                                        <p:cTn id="83" dur="500" fill="hold"/>
                                        <p:tgtEl>
                                          <p:spTgt spid="106"/>
                                        </p:tgtEl>
                                        <p:attrNameLst>
                                          <p:attrName>ppt_x</p:attrName>
                                        </p:attrNameLst>
                                      </p:cBhvr>
                                      <p:tavLst>
                                        <p:tav tm="0">
                                          <p:val>
                                            <p:strVal val="#ppt_x"/>
                                          </p:val>
                                        </p:tav>
                                        <p:tav tm="100000">
                                          <p:val>
                                            <p:strVal val="#ppt_x"/>
                                          </p:val>
                                        </p:tav>
                                      </p:tavLst>
                                    </p:anim>
                                    <p:anim calcmode="lin" valueType="num">
                                      <p:cBhvr>
                                        <p:cTn id="84" dur="500" fill="hold"/>
                                        <p:tgtEl>
                                          <p:spTgt spid="106"/>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200"/>
                                  </p:stCondLst>
                                  <p:childTnLst>
                                    <p:set>
                                      <p:cBhvr>
                                        <p:cTn id="86" dur="1" fill="hold">
                                          <p:stCondLst>
                                            <p:cond delay="0"/>
                                          </p:stCondLst>
                                        </p:cTn>
                                        <p:tgtEl>
                                          <p:spTgt spid="107"/>
                                        </p:tgtEl>
                                        <p:attrNameLst>
                                          <p:attrName>style.visibility</p:attrName>
                                        </p:attrNameLst>
                                      </p:cBhvr>
                                      <p:to>
                                        <p:strVal val="visible"/>
                                      </p:to>
                                    </p:set>
                                    <p:animEffect transition="in" filter="fade">
                                      <p:cBhvr>
                                        <p:cTn id="87" dur="500"/>
                                        <p:tgtEl>
                                          <p:spTgt spid="107"/>
                                        </p:tgtEl>
                                      </p:cBhvr>
                                    </p:animEffect>
                                    <p:anim calcmode="lin" valueType="num">
                                      <p:cBhvr>
                                        <p:cTn id="88" dur="500" fill="hold"/>
                                        <p:tgtEl>
                                          <p:spTgt spid="107"/>
                                        </p:tgtEl>
                                        <p:attrNameLst>
                                          <p:attrName>ppt_x</p:attrName>
                                        </p:attrNameLst>
                                      </p:cBhvr>
                                      <p:tavLst>
                                        <p:tav tm="0">
                                          <p:val>
                                            <p:strVal val="#ppt_x"/>
                                          </p:val>
                                        </p:tav>
                                        <p:tav tm="100000">
                                          <p:val>
                                            <p:strVal val="#ppt_x"/>
                                          </p:val>
                                        </p:tav>
                                      </p:tavLst>
                                    </p:anim>
                                    <p:anim calcmode="lin" valueType="num">
                                      <p:cBhvr>
                                        <p:cTn id="89" dur="500" fill="hold"/>
                                        <p:tgtEl>
                                          <p:spTgt spid="107"/>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200"/>
                                  </p:stCondLst>
                                  <p:childTnLst>
                                    <p:set>
                                      <p:cBhvr>
                                        <p:cTn id="91" dur="1" fill="hold">
                                          <p:stCondLst>
                                            <p:cond delay="0"/>
                                          </p:stCondLst>
                                        </p:cTn>
                                        <p:tgtEl>
                                          <p:spTgt spid="97"/>
                                        </p:tgtEl>
                                        <p:attrNameLst>
                                          <p:attrName>style.visibility</p:attrName>
                                        </p:attrNameLst>
                                      </p:cBhvr>
                                      <p:to>
                                        <p:strVal val="visible"/>
                                      </p:to>
                                    </p:set>
                                    <p:animEffect transition="in" filter="fade">
                                      <p:cBhvr>
                                        <p:cTn id="92" dur="500"/>
                                        <p:tgtEl>
                                          <p:spTgt spid="97"/>
                                        </p:tgtEl>
                                      </p:cBhvr>
                                    </p:animEffect>
                                    <p:anim calcmode="lin" valueType="num">
                                      <p:cBhvr>
                                        <p:cTn id="93" dur="500" fill="hold"/>
                                        <p:tgtEl>
                                          <p:spTgt spid="97"/>
                                        </p:tgtEl>
                                        <p:attrNameLst>
                                          <p:attrName>ppt_x</p:attrName>
                                        </p:attrNameLst>
                                      </p:cBhvr>
                                      <p:tavLst>
                                        <p:tav tm="0">
                                          <p:val>
                                            <p:strVal val="#ppt_x"/>
                                          </p:val>
                                        </p:tav>
                                        <p:tav tm="100000">
                                          <p:val>
                                            <p:strVal val="#ppt_x"/>
                                          </p:val>
                                        </p:tav>
                                      </p:tavLst>
                                    </p:anim>
                                    <p:anim calcmode="lin" valueType="num">
                                      <p:cBhvr>
                                        <p:cTn id="94" dur="500" fill="hold"/>
                                        <p:tgtEl>
                                          <p:spTgt spid="97"/>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400"/>
                                  </p:stCondLst>
                                  <p:childTnLst>
                                    <p:set>
                                      <p:cBhvr>
                                        <p:cTn id="96" dur="1" fill="hold">
                                          <p:stCondLst>
                                            <p:cond delay="0"/>
                                          </p:stCondLst>
                                        </p:cTn>
                                        <p:tgtEl>
                                          <p:spTgt spid="114"/>
                                        </p:tgtEl>
                                        <p:attrNameLst>
                                          <p:attrName>style.visibility</p:attrName>
                                        </p:attrNameLst>
                                      </p:cBhvr>
                                      <p:to>
                                        <p:strVal val="visible"/>
                                      </p:to>
                                    </p:set>
                                    <p:animEffect transition="in" filter="fade">
                                      <p:cBhvr>
                                        <p:cTn id="97" dur="500"/>
                                        <p:tgtEl>
                                          <p:spTgt spid="114"/>
                                        </p:tgtEl>
                                      </p:cBhvr>
                                    </p:animEffect>
                                    <p:anim calcmode="lin" valueType="num">
                                      <p:cBhvr>
                                        <p:cTn id="98" dur="500" fill="hold"/>
                                        <p:tgtEl>
                                          <p:spTgt spid="114"/>
                                        </p:tgtEl>
                                        <p:attrNameLst>
                                          <p:attrName>ppt_x</p:attrName>
                                        </p:attrNameLst>
                                      </p:cBhvr>
                                      <p:tavLst>
                                        <p:tav tm="0">
                                          <p:val>
                                            <p:strVal val="#ppt_x"/>
                                          </p:val>
                                        </p:tav>
                                        <p:tav tm="100000">
                                          <p:val>
                                            <p:strVal val="#ppt_x"/>
                                          </p:val>
                                        </p:tav>
                                      </p:tavLst>
                                    </p:anim>
                                    <p:anim calcmode="lin" valueType="num">
                                      <p:cBhvr>
                                        <p:cTn id="99" dur="500" fill="hold"/>
                                        <p:tgtEl>
                                          <p:spTgt spid="114"/>
                                        </p:tgtEl>
                                        <p:attrNameLst>
                                          <p:attrName>ppt_y</p:attrName>
                                        </p:attrNameLst>
                                      </p:cBhvr>
                                      <p:tavLst>
                                        <p:tav tm="0">
                                          <p:val>
                                            <p:strVal val="#ppt_y-.1"/>
                                          </p:val>
                                        </p:tav>
                                        <p:tav tm="100000">
                                          <p:val>
                                            <p:strVal val="#ppt_y"/>
                                          </p:val>
                                        </p:tav>
                                      </p:tavLst>
                                    </p:anim>
                                  </p:childTnLst>
                                </p:cTn>
                              </p:par>
                              <p:par>
                                <p:cTn id="100" presetID="47" presetClass="entr" presetSubtype="0" fill="hold" grpId="0" nodeType="withEffect">
                                  <p:stCondLst>
                                    <p:cond delay="400"/>
                                  </p:stCondLst>
                                  <p:childTnLst>
                                    <p:set>
                                      <p:cBhvr>
                                        <p:cTn id="101" dur="1" fill="hold">
                                          <p:stCondLst>
                                            <p:cond delay="0"/>
                                          </p:stCondLst>
                                        </p:cTn>
                                        <p:tgtEl>
                                          <p:spTgt spid="113"/>
                                        </p:tgtEl>
                                        <p:attrNameLst>
                                          <p:attrName>style.visibility</p:attrName>
                                        </p:attrNameLst>
                                      </p:cBhvr>
                                      <p:to>
                                        <p:strVal val="visible"/>
                                      </p:to>
                                    </p:set>
                                    <p:animEffect transition="in" filter="fade">
                                      <p:cBhvr>
                                        <p:cTn id="102" dur="500"/>
                                        <p:tgtEl>
                                          <p:spTgt spid="113"/>
                                        </p:tgtEl>
                                      </p:cBhvr>
                                    </p:animEffect>
                                    <p:anim calcmode="lin" valueType="num">
                                      <p:cBhvr>
                                        <p:cTn id="103" dur="500" fill="hold"/>
                                        <p:tgtEl>
                                          <p:spTgt spid="113"/>
                                        </p:tgtEl>
                                        <p:attrNameLst>
                                          <p:attrName>ppt_x</p:attrName>
                                        </p:attrNameLst>
                                      </p:cBhvr>
                                      <p:tavLst>
                                        <p:tav tm="0">
                                          <p:val>
                                            <p:strVal val="#ppt_x"/>
                                          </p:val>
                                        </p:tav>
                                        <p:tav tm="100000">
                                          <p:val>
                                            <p:strVal val="#ppt_x"/>
                                          </p:val>
                                        </p:tav>
                                      </p:tavLst>
                                    </p:anim>
                                    <p:anim calcmode="lin" valueType="num">
                                      <p:cBhvr>
                                        <p:cTn id="104" dur="500" fill="hold"/>
                                        <p:tgtEl>
                                          <p:spTgt spid="113"/>
                                        </p:tgtEl>
                                        <p:attrNameLst>
                                          <p:attrName>ppt_y</p:attrName>
                                        </p:attrNameLst>
                                      </p:cBhvr>
                                      <p:tavLst>
                                        <p:tav tm="0">
                                          <p:val>
                                            <p:strVal val="#ppt_y-.1"/>
                                          </p:val>
                                        </p:tav>
                                        <p:tav tm="100000">
                                          <p:val>
                                            <p:strVal val="#ppt_y"/>
                                          </p:val>
                                        </p:tav>
                                      </p:tavLst>
                                    </p:anim>
                                  </p:childTnLst>
                                </p:cTn>
                              </p:par>
                            </p:childTnLst>
                          </p:cTn>
                        </p:par>
                        <p:par>
                          <p:cTn id="105" fill="hold">
                            <p:stCondLst>
                              <p:cond delay="5100"/>
                            </p:stCondLst>
                            <p:childTnLst>
                              <p:par>
                                <p:cTn id="106" presetID="22" presetClass="entr" presetSubtype="8" fill="hold" grpId="0" nodeType="afterEffect">
                                  <p:stCondLst>
                                    <p:cond delay="0"/>
                                  </p:stCondLst>
                                  <p:childTnLst>
                                    <p:set>
                                      <p:cBhvr>
                                        <p:cTn id="107" dur="1" fill="hold">
                                          <p:stCondLst>
                                            <p:cond delay="0"/>
                                          </p:stCondLst>
                                        </p:cTn>
                                        <p:tgtEl>
                                          <p:spTgt spid="108"/>
                                        </p:tgtEl>
                                        <p:attrNameLst>
                                          <p:attrName>style.visibility</p:attrName>
                                        </p:attrNameLst>
                                      </p:cBhvr>
                                      <p:to>
                                        <p:strVal val="visible"/>
                                      </p:to>
                                    </p:set>
                                    <p:animEffect transition="in" filter="wipe(left)">
                                      <p:cBhvr>
                                        <p:cTn id="108" dur="500"/>
                                        <p:tgtEl>
                                          <p:spTgt spid="108"/>
                                        </p:tgtEl>
                                      </p:cBhvr>
                                    </p:animEffect>
                                  </p:childTnLst>
                                </p:cTn>
                              </p:par>
                              <p:par>
                                <p:cTn id="109" presetID="22" presetClass="entr" presetSubtype="8" fill="hold" grpId="0" nodeType="withEffect">
                                  <p:stCondLst>
                                    <p:cond delay="200"/>
                                  </p:stCondLst>
                                  <p:childTnLst>
                                    <p:set>
                                      <p:cBhvr>
                                        <p:cTn id="110" dur="1" fill="hold">
                                          <p:stCondLst>
                                            <p:cond delay="0"/>
                                          </p:stCondLst>
                                        </p:cTn>
                                        <p:tgtEl>
                                          <p:spTgt spid="109"/>
                                        </p:tgtEl>
                                        <p:attrNameLst>
                                          <p:attrName>style.visibility</p:attrName>
                                        </p:attrNameLst>
                                      </p:cBhvr>
                                      <p:to>
                                        <p:strVal val="visible"/>
                                      </p:to>
                                    </p:set>
                                    <p:animEffect transition="in" filter="wipe(left)">
                                      <p:cBhvr>
                                        <p:cTn id="111" dur="500"/>
                                        <p:tgtEl>
                                          <p:spTgt spid="109"/>
                                        </p:tgtEl>
                                      </p:cBhvr>
                                    </p:animEffect>
                                  </p:childTnLst>
                                </p:cTn>
                              </p:par>
                              <p:par>
                                <p:cTn id="112" presetID="22" presetClass="entr" presetSubtype="8" fill="hold" grpId="0" nodeType="withEffect">
                                  <p:stCondLst>
                                    <p:cond delay="400"/>
                                  </p:stCondLst>
                                  <p:childTnLst>
                                    <p:set>
                                      <p:cBhvr>
                                        <p:cTn id="113" dur="1" fill="hold">
                                          <p:stCondLst>
                                            <p:cond delay="0"/>
                                          </p:stCondLst>
                                        </p:cTn>
                                        <p:tgtEl>
                                          <p:spTgt spid="115"/>
                                        </p:tgtEl>
                                        <p:attrNameLst>
                                          <p:attrName>style.visibility</p:attrName>
                                        </p:attrNameLst>
                                      </p:cBhvr>
                                      <p:to>
                                        <p:strVal val="visible"/>
                                      </p:to>
                                    </p:set>
                                    <p:animEffect transition="in" filter="wipe(left)">
                                      <p:cBhvr>
                                        <p:cTn id="114"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7" grpId="0" animBg="1"/>
      <p:bldP spid="3" grpId="0" animBg="1"/>
      <p:bldP spid="92" grpId="0" animBg="1"/>
      <p:bldP spid="93" grpId="0" animBg="1"/>
      <p:bldP spid="94" grpId="0" animBg="1"/>
      <p:bldP spid="97" grpId="0" animBg="1"/>
      <p:bldP spid="98" grpId="0" animBg="1"/>
      <p:bldP spid="26" grpId="0"/>
      <p:bldP spid="33" grpId="0"/>
      <p:bldP spid="100" grpId="0"/>
      <p:bldP spid="101" grpId="0"/>
      <p:bldP spid="102" grpId="0"/>
      <p:bldP spid="103" grpId="0"/>
      <p:bldP spid="106" grpId="0"/>
      <p:bldP spid="107" grpId="0"/>
      <p:bldP spid="108" grpId="0"/>
      <p:bldP spid="109" grpId="0"/>
      <p:bldP spid="113" grpId="0" animBg="1"/>
      <p:bldP spid="114" grpId="0"/>
      <p:bldP spid="115" grpId="0"/>
      <p:bldP spid="39" grpId="0" animBg="1"/>
      <p:bldP spid="27" grpId="0"/>
      <p:bldP spid="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362608" y="2173250"/>
            <a:ext cx="11493062" cy="25844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Rectangle 8"/>
          <p:cNvSpPr>
            <a:spLocks noChangeArrowheads="1"/>
          </p:cNvSpPr>
          <p:nvPr/>
        </p:nvSpPr>
        <p:spPr bwMode="auto">
          <a:xfrm>
            <a:off x="0" y="2173250"/>
            <a:ext cx="252248" cy="2584450"/>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54"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a:off x="697781" y="6453336"/>
            <a:ext cx="4118641" cy="20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圆角矩形 7"/>
          <p:cNvSpPr/>
          <p:nvPr/>
        </p:nvSpPr>
        <p:spPr bwMode="auto">
          <a:xfrm>
            <a:off x="1126904" y="2420888"/>
            <a:ext cx="3096344" cy="4032448"/>
          </a:xfrm>
          <a:prstGeom prst="roundRect">
            <a:avLst>
              <a:gd name="adj" fmla="val 4325"/>
            </a:avLst>
          </a:prstGeom>
          <a:solidFill>
            <a:schemeClr val="bg2">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7" name="TextBox 26"/>
          <p:cNvSpPr txBox="1"/>
          <p:nvPr/>
        </p:nvSpPr>
        <p:spPr>
          <a:xfrm>
            <a:off x="1377657" y="3356992"/>
            <a:ext cx="2592288" cy="2800767"/>
          </a:xfrm>
          <a:prstGeom prst="rect">
            <a:avLst/>
          </a:prstGeom>
          <a:noFill/>
        </p:spPr>
        <p:txBody>
          <a:bodyPr wrap="square" rtlCol="0">
            <a:spAutoFit/>
          </a:bodyPr>
          <a:lstStyle/>
          <a:p>
            <a:pPr algn="just"/>
            <a:r>
              <a:rPr lang="zh-CN" altLang="en-US" sz="1600" dirty="0" smtClean="0">
                <a:solidFill>
                  <a:schemeClr val="accent1"/>
                </a:solidFill>
                <a:latin typeface="+mn-ea"/>
                <a:ea typeface="+mn-ea"/>
              </a:rPr>
              <a:t>这里输入段落文本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endParaRPr lang="zh-CN" altLang="en-US" sz="1600" dirty="0">
              <a:solidFill>
                <a:schemeClr val="accent1"/>
              </a:solidFill>
              <a:latin typeface="+mn-ea"/>
              <a:ea typeface="+mn-ea"/>
            </a:endParaRPr>
          </a:p>
        </p:txBody>
      </p:sp>
      <p:sp>
        <p:nvSpPr>
          <p:cNvPr id="31" name="TextBox 30"/>
          <p:cNvSpPr txBox="1"/>
          <p:nvPr/>
        </p:nvSpPr>
        <p:spPr>
          <a:xfrm>
            <a:off x="477741" y="159023"/>
            <a:ext cx="2646878" cy="461665"/>
          </a:xfrm>
          <a:prstGeom prst="rect">
            <a:avLst/>
          </a:prstGeom>
          <a:noFill/>
        </p:spPr>
        <p:txBody>
          <a:bodyPr wrap="none" rtlCol="0">
            <a:spAutoFit/>
          </a:bodyPr>
          <a:lstStyle/>
          <a:p>
            <a:r>
              <a:rPr lang="zh-CN" altLang="en-US" sz="2400" dirty="0" smtClean="0">
                <a:solidFill>
                  <a:srgbClr val="4D4D4D"/>
                </a:solidFill>
                <a:latin typeface="微软雅黑"/>
                <a:ea typeface="微软雅黑"/>
              </a:rPr>
              <a:t>竞争对手动向预测</a:t>
            </a:r>
            <a:endParaRPr lang="zh-CN" altLang="en-US" sz="2400" dirty="0">
              <a:solidFill>
                <a:srgbClr val="4D4D4D"/>
              </a:solidFill>
              <a:latin typeface="微软雅黑"/>
              <a:ea typeface="微软雅黑"/>
            </a:endParaRPr>
          </a:p>
        </p:txBody>
      </p:sp>
      <p:sp>
        <p:nvSpPr>
          <p:cNvPr id="33" name="矩形 32"/>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42" name="圆角矩形 41"/>
          <p:cNvSpPr/>
          <p:nvPr/>
        </p:nvSpPr>
        <p:spPr bwMode="auto">
          <a:xfrm>
            <a:off x="4538844" y="2420888"/>
            <a:ext cx="3096344" cy="4032448"/>
          </a:xfrm>
          <a:prstGeom prst="roundRect">
            <a:avLst>
              <a:gd name="adj" fmla="val 4325"/>
            </a:avLst>
          </a:prstGeom>
          <a:solidFill>
            <a:schemeClr val="bg2">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7" name="TextBox 46"/>
          <p:cNvSpPr txBox="1"/>
          <p:nvPr/>
        </p:nvSpPr>
        <p:spPr>
          <a:xfrm>
            <a:off x="4789597" y="3356992"/>
            <a:ext cx="2592288" cy="2800767"/>
          </a:xfrm>
          <a:prstGeom prst="rect">
            <a:avLst/>
          </a:prstGeom>
          <a:noFill/>
        </p:spPr>
        <p:txBody>
          <a:bodyPr wrap="square" rtlCol="0">
            <a:spAutoFit/>
          </a:bodyPr>
          <a:lstStyle/>
          <a:p>
            <a:pPr algn="just"/>
            <a:r>
              <a:rPr lang="zh-CN" altLang="en-US" sz="1600" dirty="0" smtClean="0">
                <a:solidFill>
                  <a:schemeClr val="accent1"/>
                </a:solidFill>
                <a:latin typeface="+mn-ea"/>
                <a:ea typeface="+mn-ea"/>
              </a:rPr>
              <a:t>这里输入段落文本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endParaRPr lang="zh-CN" altLang="en-US" sz="1600" dirty="0">
              <a:solidFill>
                <a:schemeClr val="accent1"/>
              </a:solidFill>
              <a:latin typeface="+mn-ea"/>
              <a:ea typeface="+mn-ea"/>
            </a:endParaRPr>
          </a:p>
        </p:txBody>
      </p:sp>
      <p:sp>
        <p:nvSpPr>
          <p:cNvPr id="48" name="圆角矩形 47"/>
          <p:cNvSpPr/>
          <p:nvPr/>
        </p:nvSpPr>
        <p:spPr bwMode="auto">
          <a:xfrm>
            <a:off x="7950784" y="2420888"/>
            <a:ext cx="3096344" cy="4032448"/>
          </a:xfrm>
          <a:prstGeom prst="roundRect">
            <a:avLst>
              <a:gd name="adj" fmla="val 4325"/>
            </a:avLst>
          </a:prstGeom>
          <a:solidFill>
            <a:schemeClr val="bg2">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53" name="TextBox 52"/>
          <p:cNvSpPr txBox="1"/>
          <p:nvPr/>
        </p:nvSpPr>
        <p:spPr>
          <a:xfrm>
            <a:off x="8201537" y="3356992"/>
            <a:ext cx="2592288" cy="2800767"/>
          </a:xfrm>
          <a:prstGeom prst="rect">
            <a:avLst/>
          </a:prstGeom>
          <a:noFill/>
        </p:spPr>
        <p:txBody>
          <a:bodyPr wrap="square" rtlCol="0">
            <a:spAutoFit/>
          </a:bodyPr>
          <a:lstStyle/>
          <a:p>
            <a:pPr algn="just"/>
            <a:r>
              <a:rPr lang="zh-CN" altLang="en-US" sz="1600" dirty="0" smtClean="0">
                <a:solidFill>
                  <a:schemeClr val="accent1"/>
                </a:solidFill>
                <a:latin typeface="+mn-ea"/>
                <a:ea typeface="+mn-ea"/>
              </a:rPr>
              <a:t>这里输入段落文本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r>
              <a:rPr lang="zh-CN" altLang="en-US" sz="1600" dirty="0">
                <a:solidFill>
                  <a:schemeClr val="accent1"/>
                </a:solidFill>
                <a:latin typeface="+mn-ea"/>
                <a:ea typeface="+mn-ea"/>
              </a:rPr>
              <a:t>这里输入段落文本这里输入段落</a:t>
            </a:r>
            <a:r>
              <a:rPr lang="zh-CN" altLang="en-US" sz="1600" dirty="0" smtClean="0">
                <a:solidFill>
                  <a:schemeClr val="accent1"/>
                </a:solidFill>
                <a:latin typeface="+mn-ea"/>
                <a:ea typeface="+mn-ea"/>
              </a:rPr>
              <a:t>文本</a:t>
            </a:r>
            <a:endParaRPr lang="zh-CN" altLang="en-US" sz="1600" dirty="0">
              <a:solidFill>
                <a:schemeClr val="accent1"/>
              </a:solidFill>
              <a:latin typeface="+mn-ea"/>
              <a:ea typeface="+mn-ea"/>
            </a:endParaRPr>
          </a:p>
        </p:txBody>
      </p:sp>
      <p:pic>
        <p:nvPicPr>
          <p:cNvPr id="56"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a:off x="3991692" y="6453336"/>
            <a:ext cx="4118641" cy="20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a:off x="7439635" y="6453336"/>
            <a:ext cx="4118641" cy="20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8"/>
          <p:cNvSpPr>
            <a:spLocks noChangeArrowheads="1"/>
          </p:cNvSpPr>
          <p:nvPr/>
        </p:nvSpPr>
        <p:spPr bwMode="auto">
          <a:xfrm>
            <a:off x="11944515" y="2173250"/>
            <a:ext cx="252248" cy="2584450"/>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椭圆 3"/>
          <p:cNvSpPr/>
          <p:nvPr/>
        </p:nvSpPr>
        <p:spPr bwMode="auto">
          <a:xfrm>
            <a:off x="1811987" y="1434882"/>
            <a:ext cx="1723628" cy="1723628"/>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9" name="TextBox 18"/>
          <p:cNvSpPr txBox="1"/>
          <p:nvPr/>
        </p:nvSpPr>
        <p:spPr>
          <a:xfrm>
            <a:off x="2085075" y="2065863"/>
            <a:ext cx="1107996" cy="461665"/>
          </a:xfrm>
          <a:prstGeom prst="rect">
            <a:avLst/>
          </a:prstGeom>
          <a:noFill/>
        </p:spPr>
        <p:txBody>
          <a:bodyPr wrap="none" rtlCol="0">
            <a:spAutoFit/>
          </a:bodyPr>
          <a:lstStyle/>
          <a:p>
            <a:r>
              <a:rPr lang="zh-CN" altLang="en-US" sz="2400" dirty="0" smtClean="0">
                <a:solidFill>
                  <a:srgbClr val="F8F8F8"/>
                </a:solidFill>
                <a:latin typeface="+mn-ea"/>
                <a:ea typeface="+mn-ea"/>
              </a:rPr>
              <a:t>渠道战</a:t>
            </a:r>
            <a:endParaRPr lang="zh-CN" altLang="en-US" sz="2400" dirty="0">
              <a:solidFill>
                <a:srgbClr val="F8F8F8"/>
              </a:solidFill>
              <a:latin typeface="+mn-ea"/>
              <a:ea typeface="+mn-ea"/>
            </a:endParaRPr>
          </a:p>
        </p:txBody>
      </p:sp>
      <p:sp>
        <p:nvSpPr>
          <p:cNvPr id="43" name="椭圆 42"/>
          <p:cNvSpPr/>
          <p:nvPr/>
        </p:nvSpPr>
        <p:spPr bwMode="auto">
          <a:xfrm>
            <a:off x="5223927" y="1434882"/>
            <a:ext cx="1723628" cy="1723628"/>
          </a:xfrm>
          <a:prstGeom prst="ellipse">
            <a:avLst/>
          </a:prstGeom>
          <a:solidFill>
            <a:schemeClr val="tx1"/>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p>
        </p:txBody>
      </p:sp>
      <p:sp>
        <p:nvSpPr>
          <p:cNvPr id="46" name="TextBox 45"/>
          <p:cNvSpPr txBox="1"/>
          <p:nvPr/>
        </p:nvSpPr>
        <p:spPr>
          <a:xfrm>
            <a:off x="5497015" y="2065863"/>
            <a:ext cx="1107996" cy="461665"/>
          </a:xfrm>
          <a:prstGeom prst="rect">
            <a:avLst/>
          </a:prstGeom>
          <a:noFill/>
        </p:spPr>
        <p:txBody>
          <a:bodyPr wrap="none" rtlCol="0">
            <a:spAutoFit/>
          </a:bodyPr>
          <a:lstStyle/>
          <a:p>
            <a:r>
              <a:rPr lang="zh-CN" altLang="en-US" sz="2400" dirty="0">
                <a:solidFill>
                  <a:srgbClr val="F8F8F8"/>
                </a:solidFill>
                <a:latin typeface="+mn-ea"/>
                <a:ea typeface="+mn-ea"/>
              </a:rPr>
              <a:t>促销战</a:t>
            </a:r>
          </a:p>
        </p:txBody>
      </p:sp>
      <p:sp>
        <p:nvSpPr>
          <p:cNvPr id="49" name="椭圆 48"/>
          <p:cNvSpPr/>
          <p:nvPr/>
        </p:nvSpPr>
        <p:spPr bwMode="auto">
          <a:xfrm>
            <a:off x="8635867" y="1434882"/>
            <a:ext cx="1723628" cy="1723628"/>
          </a:xfrm>
          <a:prstGeom prst="ellipse">
            <a:avLst/>
          </a:prstGeom>
          <a:solidFill>
            <a:schemeClr val="tx1"/>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p>
        </p:txBody>
      </p:sp>
      <p:sp>
        <p:nvSpPr>
          <p:cNvPr id="52" name="TextBox 51"/>
          <p:cNvSpPr txBox="1"/>
          <p:nvPr/>
        </p:nvSpPr>
        <p:spPr>
          <a:xfrm>
            <a:off x="8908955" y="2065863"/>
            <a:ext cx="1107996" cy="461665"/>
          </a:xfrm>
          <a:prstGeom prst="rect">
            <a:avLst/>
          </a:prstGeom>
          <a:noFill/>
        </p:spPr>
        <p:txBody>
          <a:bodyPr wrap="none" rtlCol="0">
            <a:spAutoFit/>
          </a:bodyPr>
          <a:lstStyle/>
          <a:p>
            <a:r>
              <a:rPr lang="zh-CN" altLang="en-US" sz="2400" dirty="0" smtClean="0">
                <a:solidFill>
                  <a:srgbClr val="F8F8F8"/>
                </a:solidFill>
                <a:latin typeface="+mn-ea"/>
                <a:ea typeface="+mn-ea"/>
              </a:rPr>
              <a:t>新产品</a:t>
            </a:r>
            <a:endParaRPr lang="zh-CN" altLang="en-US" sz="2400" dirty="0">
              <a:solidFill>
                <a:srgbClr val="F8F8F8"/>
              </a:solidFill>
              <a:latin typeface="+mn-ea"/>
              <a:ea typeface="+mn-ea"/>
            </a:endParaRPr>
          </a:p>
        </p:txBody>
      </p:sp>
      <p:grpSp>
        <p:nvGrpSpPr>
          <p:cNvPr id="15" name="组合 14"/>
          <p:cNvGrpSpPr/>
          <p:nvPr/>
        </p:nvGrpSpPr>
        <p:grpSpPr>
          <a:xfrm>
            <a:off x="1807482" y="1521065"/>
            <a:ext cx="517088" cy="517088"/>
            <a:chOff x="1807482" y="1521065"/>
            <a:chExt cx="517088" cy="517088"/>
          </a:xfrm>
        </p:grpSpPr>
        <p:sp>
          <p:nvSpPr>
            <p:cNvPr id="6" name="椭圆 5"/>
            <p:cNvSpPr/>
            <p:nvPr/>
          </p:nvSpPr>
          <p:spPr bwMode="auto">
            <a:xfrm>
              <a:off x="1807482" y="1521065"/>
              <a:ext cx="517088" cy="517088"/>
            </a:xfrm>
            <a:prstGeom prst="ellipse">
              <a:avLst/>
            </a:prstGeom>
            <a:solidFill>
              <a:schemeClr val="bg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9" name="TextBox 8"/>
            <p:cNvSpPr txBox="1"/>
            <p:nvPr/>
          </p:nvSpPr>
          <p:spPr>
            <a:xfrm>
              <a:off x="1883123" y="1548776"/>
              <a:ext cx="365806" cy="461665"/>
            </a:xfrm>
            <a:prstGeom prst="rect">
              <a:avLst/>
            </a:prstGeom>
            <a:noFill/>
          </p:spPr>
          <p:txBody>
            <a:bodyPr wrap="none" rtlCol="0">
              <a:spAutoFit/>
            </a:bodyPr>
            <a:lstStyle/>
            <a:p>
              <a:r>
                <a:rPr lang="en-US" altLang="zh-CN" sz="2400" dirty="0" smtClean="0">
                  <a:solidFill>
                    <a:schemeClr val="tx2"/>
                  </a:solidFill>
                  <a:latin typeface="+mn-ea"/>
                  <a:ea typeface="+mn-ea"/>
                </a:rPr>
                <a:t>1</a:t>
              </a:r>
              <a:endParaRPr lang="zh-CN" altLang="en-US" sz="2400" dirty="0">
                <a:solidFill>
                  <a:schemeClr val="tx2"/>
                </a:solidFill>
                <a:latin typeface="+mn-ea"/>
                <a:ea typeface="+mn-ea"/>
              </a:endParaRPr>
            </a:p>
          </p:txBody>
        </p:sp>
      </p:grpSp>
      <p:grpSp>
        <p:nvGrpSpPr>
          <p:cNvPr id="41" name="组合 40"/>
          <p:cNvGrpSpPr/>
          <p:nvPr/>
        </p:nvGrpSpPr>
        <p:grpSpPr>
          <a:xfrm>
            <a:off x="5197068" y="1521065"/>
            <a:ext cx="517088" cy="517088"/>
            <a:chOff x="1807482" y="1521065"/>
            <a:chExt cx="517088" cy="517088"/>
          </a:xfrm>
        </p:grpSpPr>
        <p:sp>
          <p:nvSpPr>
            <p:cNvPr id="55" name="椭圆 54"/>
            <p:cNvSpPr/>
            <p:nvPr/>
          </p:nvSpPr>
          <p:spPr bwMode="auto">
            <a:xfrm>
              <a:off x="1807482" y="1521065"/>
              <a:ext cx="517088" cy="517088"/>
            </a:xfrm>
            <a:prstGeom prst="ellipse">
              <a:avLst/>
            </a:prstGeom>
            <a:solidFill>
              <a:schemeClr val="bg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58" name="TextBox 57"/>
            <p:cNvSpPr txBox="1"/>
            <p:nvPr/>
          </p:nvSpPr>
          <p:spPr>
            <a:xfrm>
              <a:off x="1883123" y="1548776"/>
              <a:ext cx="365806" cy="461665"/>
            </a:xfrm>
            <a:prstGeom prst="rect">
              <a:avLst/>
            </a:prstGeom>
            <a:noFill/>
          </p:spPr>
          <p:txBody>
            <a:bodyPr wrap="none" rtlCol="0">
              <a:spAutoFit/>
            </a:bodyPr>
            <a:lstStyle/>
            <a:p>
              <a:r>
                <a:rPr lang="en-US" altLang="zh-CN" sz="2400" dirty="0" smtClean="0">
                  <a:solidFill>
                    <a:schemeClr val="tx2"/>
                  </a:solidFill>
                  <a:latin typeface="+mn-ea"/>
                  <a:ea typeface="+mn-ea"/>
                </a:rPr>
                <a:t>2</a:t>
              </a:r>
              <a:endParaRPr lang="zh-CN" altLang="en-US" sz="2400" dirty="0">
                <a:solidFill>
                  <a:schemeClr val="tx2"/>
                </a:solidFill>
                <a:latin typeface="+mn-ea"/>
                <a:ea typeface="+mn-ea"/>
              </a:endParaRPr>
            </a:p>
          </p:txBody>
        </p:sp>
      </p:grpSp>
      <p:grpSp>
        <p:nvGrpSpPr>
          <p:cNvPr id="59" name="组合 58"/>
          <p:cNvGrpSpPr/>
          <p:nvPr/>
        </p:nvGrpSpPr>
        <p:grpSpPr>
          <a:xfrm>
            <a:off x="8602420" y="1521065"/>
            <a:ext cx="517088" cy="517088"/>
            <a:chOff x="1807482" y="1521065"/>
            <a:chExt cx="517088" cy="517088"/>
          </a:xfrm>
        </p:grpSpPr>
        <p:sp>
          <p:nvSpPr>
            <p:cNvPr id="60" name="椭圆 59"/>
            <p:cNvSpPr/>
            <p:nvPr/>
          </p:nvSpPr>
          <p:spPr bwMode="auto">
            <a:xfrm>
              <a:off x="1807482" y="1521065"/>
              <a:ext cx="517088" cy="517088"/>
            </a:xfrm>
            <a:prstGeom prst="ellipse">
              <a:avLst/>
            </a:prstGeom>
            <a:solidFill>
              <a:schemeClr val="bg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61" name="TextBox 60"/>
            <p:cNvSpPr txBox="1"/>
            <p:nvPr/>
          </p:nvSpPr>
          <p:spPr>
            <a:xfrm>
              <a:off x="1883123" y="1548776"/>
              <a:ext cx="365806" cy="461665"/>
            </a:xfrm>
            <a:prstGeom prst="rect">
              <a:avLst/>
            </a:prstGeom>
            <a:noFill/>
          </p:spPr>
          <p:txBody>
            <a:bodyPr wrap="none" rtlCol="0">
              <a:spAutoFit/>
            </a:bodyPr>
            <a:lstStyle/>
            <a:p>
              <a:r>
                <a:rPr lang="en-US" altLang="zh-CN" sz="2400" dirty="0" smtClean="0">
                  <a:solidFill>
                    <a:schemeClr val="tx2"/>
                  </a:solidFill>
                  <a:latin typeface="+mn-ea"/>
                  <a:ea typeface="+mn-ea"/>
                </a:rPr>
                <a:t>3</a:t>
              </a:r>
              <a:endParaRPr lang="zh-CN" altLang="en-US" sz="2400" dirty="0">
                <a:solidFill>
                  <a:schemeClr val="tx2"/>
                </a:solidFill>
                <a:latin typeface="+mn-ea"/>
                <a:ea typeface="+mn-ea"/>
              </a:endParaRPr>
            </a:p>
          </p:txBody>
        </p:sp>
      </p:grpSp>
    </p:spTree>
    <p:extLst>
      <p:ext uri="{BB962C8B-B14F-4D97-AF65-F5344CB8AC3E}">
        <p14:creationId xmlns:p14="http://schemas.microsoft.com/office/powerpoint/2010/main" val="1834913028"/>
      </p:ext>
    </p:extLst>
  </p:cSld>
  <p:clrMapOvr>
    <a:masterClrMapping/>
  </p:clrMapOvr>
  <p:transition spd="slow" advTm="3155">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98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148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980"/>
                                </p:stCondLst>
                                <p:childTnLst>
                                  <p:par>
                                    <p:cTn id="13" presetID="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300" fill="hold"/>
                                            <p:tgtEl>
                                              <p:spTgt spid="33"/>
                                            </p:tgtEl>
                                            <p:attrNameLst>
                                              <p:attrName>ppt_x</p:attrName>
                                            </p:attrNameLst>
                                          </p:cBhvr>
                                          <p:tavLst>
                                            <p:tav tm="0">
                                              <p:val>
                                                <p:strVal val="0-#ppt_w/2"/>
                                              </p:val>
                                            </p:tav>
                                            <p:tav tm="100000">
                                              <p:val>
                                                <p:strVal val="#ppt_x"/>
                                              </p:val>
                                            </p:tav>
                                          </p:tavLst>
                                        </p:anim>
                                        <p:anim calcmode="lin" valueType="num">
                                          <p:cBhvr additive="base">
                                            <p:cTn id="16" dur="300" fill="hold"/>
                                            <p:tgtEl>
                                              <p:spTgt spid="33"/>
                                            </p:tgtEl>
                                            <p:attrNameLst>
                                              <p:attrName>ppt_y</p:attrName>
                                            </p:attrNameLst>
                                          </p:cBhvr>
                                          <p:tavLst>
                                            <p:tav tm="0">
                                              <p:val>
                                                <p:strVal val="#ppt_y"/>
                                              </p:val>
                                            </p:tav>
                                            <p:tav tm="100000">
                                              <p:val>
                                                <p:strVal val="#ppt_y"/>
                                              </p:val>
                                            </p:tav>
                                          </p:tavLst>
                                        </p:anim>
                                      </p:childTnLst>
                                    </p:cTn>
                                  </p:par>
                                </p:childTnLst>
                              </p:cTn>
                            </p:par>
                            <p:par>
                              <p:cTn id="17" fill="hold">
                                <p:stCondLst>
                                  <p:cond delay="228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31"/>
                                            </p:tgtEl>
                                            <p:attrNameLst>
                                              <p:attrName>style.visibility</p:attrName>
                                            </p:attrNameLst>
                                          </p:cBhvr>
                                          <p:to>
                                            <p:strVal val="visible"/>
                                          </p:to>
                                        </p:set>
                                        <p:anim calcmode="lin" valueType="num">
                                          <p:cBhvr>
                                            <p:cTn id="20" dur="4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21" dur="400" fill="hold"/>
                                            <p:tgtEl>
                                              <p:spTgt spid="31"/>
                                            </p:tgtEl>
                                            <p:attrNameLst>
                                              <p:attrName>ppt_y</p:attrName>
                                            </p:attrNameLst>
                                          </p:cBhvr>
                                          <p:tavLst>
                                            <p:tav tm="0">
                                              <p:val>
                                                <p:strVal val="#ppt_y"/>
                                              </p:val>
                                            </p:tav>
                                            <p:tav tm="100000">
                                              <p:val>
                                                <p:strVal val="#ppt_y"/>
                                              </p:val>
                                            </p:tav>
                                          </p:tavLst>
                                        </p:anim>
                                        <p:anim calcmode="lin" valueType="num">
                                          <p:cBhvr>
                                            <p:cTn id="22" dur="4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23" dur="4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24" dur="400" tmFilter="0,0; .5, 1; 1, 1"/>
                                            <p:tgtEl>
                                              <p:spTgt spid="31"/>
                                            </p:tgtEl>
                                          </p:cBhvr>
                                        </p:animEffect>
                                      </p:childTnLst>
                                    </p:cTn>
                                  </p:par>
                                </p:childTnLst>
                              </p:cTn>
                            </p:par>
                            <p:par>
                              <p:cTn id="25" fill="hold">
                                <p:stCondLst>
                                  <p:cond delay="2960"/>
                                </p:stCondLst>
                                <p:childTnLst>
                                  <p:par>
                                    <p:cTn id="26" presetID="2" presetClass="entr" presetSubtype="4"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ppt_x"/>
                                              </p:val>
                                            </p:tav>
                                            <p:tav tm="100000">
                                              <p:val>
                                                <p:strVal val="#ppt_x"/>
                                              </p:val>
                                            </p:tav>
                                          </p:tavLst>
                                        </p:anim>
                                        <p:anim calcmode="lin" valueType="num">
                                          <p:cBhvr additive="base">
                                            <p:cTn id="29" dur="500" fill="hold"/>
                                            <p:tgtEl>
                                              <p:spTgt spid="2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54"/>
                                            </p:tgtEl>
                                            <p:attrNameLst>
                                              <p:attrName>style.visibility</p:attrName>
                                            </p:attrNameLst>
                                          </p:cBhvr>
                                          <p:to>
                                            <p:strVal val="visible"/>
                                          </p:to>
                                        </p:set>
                                        <p:anim calcmode="lin" valueType="num">
                                          <p:cBhvr additive="base">
                                            <p:cTn id="36" dur="500" fill="hold"/>
                                            <p:tgtEl>
                                              <p:spTgt spid="54"/>
                                            </p:tgtEl>
                                            <p:attrNameLst>
                                              <p:attrName>ppt_x</p:attrName>
                                            </p:attrNameLst>
                                          </p:cBhvr>
                                          <p:tavLst>
                                            <p:tav tm="0">
                                              <p:val>
                                                <p:strVal val="#ppt_x"/>
                                              </p:val>
                                            </p:tav>
                                            <p:tav tm="100000">
                                              <p:val>
                                                <p:strVal val="#ppt_x"/>
                                              </p:val>
                                            </p:tav>
                                          </p:tavLst>
                                        </p:anim>
                                        <p:anim calcmode="lin" valueType="num">
                                          <p:cBhvr additive="base">
                                            <p:cTn id="37" dur="500" fill="hold"/>
                                            <p:tgtEl>
                                              <p:spTgt spid="54"/>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500" fill="hold"/>
                                            <p:tgtEl>
                                              <p:spTgt spid="57"/>
                                            </p:tgtEl>
                                            <p:attrNameLst>
                                              <p:attrName>ppt_x</p:attrName>
                                            </p:attrNameLst>
                                          </p:cBhvr>
                                          <p:tavLst>
                                            <p:tav tm="0">
                                              <p:val>
                                                <p:strVal val="#ppt_x"/>
                                              </p:val>
                                            </p:tav>
                                            <p:tav tm="100000">
                                              <p:val>
                                                <p:strVal val="#ppt_x"/>
                                              </p:val>
                                            </p:tav>
                                          </p:tavLst>
                                        </p:anim>
                                        <p:anim calcmode="lin" valueType="num">
                                          <p:cBhvr additive="base">
                                            <p:cTn id="41" dur="500" fill="hold"/>
                                            <p:tgtEl>
                                              <p:spTgt spid="57"/>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53"/>
                                            </p:tgtEl>
                                            <p:attrNameLst>
                                              <p:attrName>style.visibility</p:attrName>
                                            </p:attrNameLst>
                                          </p:cBhvr>
                                          <p:to>
                                            <p:strVal val="visible"/>
                                          </p:to>
                                        </p:set>
                                        <p:anim calcmode="lin" valueType="num">
                                          <p:cBhvr additive="base">
                                            <p:cTn id="44" dur="500" fill="hold"/>
                                            <p:tgtEl>
                                              <p:spTgt spid="53"/>
                                            </p:tgtEl>
                                            <p:attrNameLst>
                                              <p:attrName>ppt_x</p:attrName>
                                            </p:attrNameLst>
                                          </p:cBhvr>
                                          <p:tavLst>
                                            <p:tav tm="0">
                                              <p:val>
                                                <p:strVal val="#ppt_x"/>
                                              </p:val>
                                            </p:tav>
                                            <p:tav tm="100000">
                                              <p:val>
                                                <p:strVal val="#ppt_x"/>
                                              </p:val>
                                            </p:tav>
                                          </p:tavLst>
                                        </p:anim>
                                        <p:anim calcmode="lin" valueType="num">
                                          <p:cBhvr additive="base">
                                            <p:cTn id="45" dur="500" fill="hold"/>
                                            <p:tgtEl>
                                              <p:spTgt spid="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 calcmode="lin" valueType="num">
                                          <p:cBhvr additive="base">
                                            <p:cTn id="48" dur="500" fill="hold"/>
                                            <p:tgtEl>
                                              <p:spTgt spid="48"/>
                                            </p:tgtEl>
                                            <p:attrNameLst>
                                              <p:attrName>ppt_x</p:attrName>
                                            </p:attrNameLst>
                                          </p:cBhvr>
                                          <p:tavLst>
                                            <p:tav tm="0">
                                              <p:val>
                                                <p:strVal val="#ppt_x"/>
                                              </p:val>
                                            </p:tav>
                                            <p:tav tm="100000">
                                              <p:val>
                                                <p:strVal val="#ppt_x"/>
                                              </p:val>
                                            </p:tav>
                                          </p:tavLst>
                                        </p:anim>
                                        <p:anim calcmode="lin" valueType="num">
                                          <p:cBhvr additive="base">
                                            <p:cTn id="49" dur="500" fill="hold"/>
                                            <p:tgtEl>
                                              <p:spTgt spid="48"/>
                                            </p:tgtEl>
                                            <p:attrNameLst>
                                              <p:attrName>ppt_y</p:attrName>
                                            </p:attrNameLst>
                                          </p:cBhvr>
                                          <p:tavLst>
                                            <p:tav tm="0">
                                              <p:val>
                                                <p:strVal val="1+#ppt_h/2"/>
                                              </p:val>
                                            </p:tav>
                                            <p:tav tm="100000">
                                              <p:val>
                                                <p:strVal val="#ppt_y"/>
                                              </p:val>
                                            </p:tav>
                                          </p:tavLst>
                                        </p:anim>
                                      </p:childTnLst>
                                    </p:cTn>
                                  </p:par>
                                  <p:par>
                                    <p:cTn id="50" presetID="2" presetClass="entr" presetSubtype="1"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ppt_x"/>
                                              </p:val>
                                            </p:tav>
                                            <p:tav tm="100000">
                                              <p:val>
                                                <p:strVal val="#ppt_x"/>
                                              </p:val>
                                            </p:tav>
                                          </p:tavLst>
                                        </p:anim>
                                        <p:anim calcmode="lin" valueType="num">
                                          <p:cBhvr additive="base">
                                            <p:cTn id="53" dur="500" fill="hold"/>
                                            <p:tgtEl>
                                              <p:spTgt spid="42"/>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0"/>
                                      </p:stCondLst>
                                      <p:childTnLst>
                                        <p:set>
                                          <p:cBhvr>
                                            <p:cTn id="55" dur="1" fill="hold">
                                              <p:stCondLst>
                                                <p:cond delay="0"/>
                                              </p:stCondLst>
                                            </p:cTn>
                                            <p:tgtEl>
                                              <p:spTgt spid="47"/>
                                            </p:tgtEl>
                                            <p:attrNameLst>
                                              <p:attrName>style.visibility</p:attrName>
                                            </p:attrNameLst>
                                          </p:cBhvr>
                                          <p:to>
                                            <p:strVal val="visible"/>
                                          </p:to>
                                        </p:set>
                                        <p:anim calcmode="lin" valueType="num">
                                          <p:cBhvr additive="base">
                                            <p:cTn id="56" dur="500" fill="hold"/>
                                            <p:tgtEl>
                                              <p:spTgt spid="47"/>
                                            </p:tgtEl>
                                            <p:attrNameLst>
                                              <p:attrName>ppt_x</p:attrName>
                                            </p:attrNameLst>
                                          </p:cBhvr>
                                          <p:tavLst>
                                            <p:tav tm="0">
                                              <p:val>
                                                <p:strVal val="#ppt_x"/>
                                              </p:val>
                                            </p:tav>
                                            <p:tav tm="100000">
                                              <p:val>
                                                <p:strVal val="#ppt_x"/>
                                              </p:val>
                                            </p:tav>
                                          </p:tavLst>
                                        </p:anim>
                                        <p:anim calcmode="lin" valueType="num">
                                          <p:cBhvr additive="base">
                                            <p:cTn id="57" dur="500" fill="hold"/>
                                            <p:tgtEl>
                                              <p:spTgt spid="47"/>
                                            </p:tgtEl>
                                            <p:attrNameLst>
                                              <p:attrName>ppt_y</p:attrName>
                                            </p:attrNameLst>
                                          </p:cBhvr>
                                          <p:tavLst>
                                            <p:tav tm="0">
                                              <p:val>
                                                <p:strVal val="0-#ppt_h/2"/>
                                              </p:val>
                                            </p:tav>
                                            <p:tav tm="100000">
                                              <p:val>
                                                <p:strVal val="#ppt_y"/>
                                              </p:val>
                                            </p:tav>
                                          </p:tavLst>
                                        </p:anim>
                                      </p:childTnLst>
                                    </p:cTn>
                                  </p:par>
                                  <p:par>
                                    <p:cTn id="58" presetID="2" presetClass="entr" presetSubtype="1" fill="hold" nodeType="withEffect">
                                      <p:stCondLst>
                                        <p:cond delay="0"/>
                                      </p:stCondLst>
                                      <p:childTnLst>
                                        <p:set>
                                          <p:cBhvr>
                                            <p:cTn id="59" dur="1" fill="hold">
                                              <p:stCondLst>
                                                <p:cond delay="0"/>
                                              </p:stCondLst>
                                            </p:cTn>
                                            <p:tgtEl>
                                              <p:spTgt spid="56"/>
                                            </p:tgtEl>
                                            <p:attrNameLst>
                                              <p:attrName>style.visibility</p:attrName>
                                            </p:attrNameLst>
                                          </p:cBhvr>
                                          <p:to>
                                            <p:strVal val="visible"/>
                                          </p:to>
                                        </p:set>
                                        <p:anim calcmode="lin" valueType="num">
                                          <p:cBhvr additive="base">
                                            <p:cTn id="60" dur="500" fill="hold"/>
                                            <p:tgtEl>
                                              <p:spTgt spid="56"/>
                                            </p:tgtEl>
                                            <p:attrNameLst>
                                              <p:attrName>ppt_x</p:attrName>
                                            </p:attrNameLst>
                                          </p:cBhvr>
                                          <p:tavLst>
                                            <p:tav tm="0">
                                              <p:val>
                                                <p:strVal val="#ppt_x"/>
                                              </p:val>
                                            </p:tav>
                                            <p:tav tm="100000">
                                              <p:val>
                                                <p:strVal val="#ppt_x"/>
                                              </p:val>
                                            </p:tav>
                                          </p:tavLst>
                                        </p:anim>
                                        <p:anim calcmode="lin" valueType="num">
                                          <p:cBhvr additive="base">
                                            <p:cTn id="61" dur="500" fill="hold"/>
                                            <p:tgtEl>
                                              <p:spTgt spid="56"/>
                                            </p:tgtEl>
                                            <p:attrNameLst>
                                              <p:attrName>ppt_y</p:attrName>
                                            </p:attrNameLst>
                                          </p:cBhvr>
                                          <p:tavLst>
                                            <p:tav tm="0">
                                              <p:val>
                                                <p:strVal val="0-#ppt_h/2"/>
                                              </p:val>
                                            </p:tav>
                                            <p:tav tm="100000">
                                              <p:val>
                                                <p:strVal val="#ppt_y"/>
                                              </p:val>
                                            </p:tav>
                                          </p:tavLst>
                                        </p:anim>
                                      </p:childTnLst>
                                    </p:cTn>
                                  </p:par>
                                </p:childTnLst>
                              </p:cTn>
                            </p:par>
                            <p:par>
                              <p:cTn id="62" fill="hold">
                                <p:stCondLst>
                                  <p:cond delay="3460"/>
                                </p:stCondLst>
                                <p:childTnLst>
                                  <p:par>
                                    <p:cTn id="63" presetID="52" presetClass="entr" presetSubtype="0"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Scale>
                                          <p:cBhvr>
                                            <p:cTn id="65"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6" dur="1000" decel="50000" fill="hold">
                                              <p:stCondLst>
                                                <p:cond delay="0"/>
                                              </p:stCondLst>
                                            </p:cTn>
                                            <p:tgtEl>
                                              <p:spTgt spid="19"/>
                                            </p:tgtEl>
                                            <p:attrNameLst>
                                              <p:attrName>ppt_x</p:attrName>
                                              <p:attrName>ppt_y</p:attrName>
                                            </p:attrNameLst>
                                          </p:cBhvr>
                                        </p:animMotion>
                                        <p:animEffect transition="in" filter="fade">
                                          <p:cBhvr>
                                            <p:cTn id="67" dur="1000"/>
                                            <p:tgtEl>
                                              <p:spTgt spid="19"/>
                                            </p:tgtEl>
                                          </p:cBhvr>
                                        </p:animEffect>
                                      </p:childTnLst>
                                    </p:cTn>
                                  </p:par>
                                  <p:par>
                                    <p:cTn id="68" presetID="52" presetClass="entr" presetSubtype="0" fill="hold" grpId="0" nodeType="withEffect">
                                      <p:stCondLst>
                                        <p:cond delay="0"/>
                                      </p:stCondLst>
                                      <p:childTnLst>
                                        <p:set>
                                          <p:cBhvr>
                                            <p:cTn id="69" dur="1" fill="hold">
                                              <p:stCondLst>
                                                <p:cond delay="0"/>
                                              </p:stCondLst>
                                            </p:cTn>
                                            <p:tgtEl>
                                              <p:spTgt spid="4"/>
                                            </p:tgtEl>
                                            <p:attrNameLst>
                                              <p:attrName>style.visibility</p:attrName>
                                            </p:attrNameLst>
                                          </p:cBhvr>
                                          <p:to>
                                            <p:strVal val="visible"/>
                                          </p:to>
                                        </p:set>
                                        <p:animScale>
                                          <p:cBhvr>
                                            <p:cTn id="70"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1" dur="1000" decel="50000" fill="hold">
                                              <p:stCondLst>
                                                <p:cond delay="0"/>
                                              </p:stCondLst>
                                            </p:cTn>
                                            <p:tgtEl>
                                              <p:spTgt spid="4"/>
                                            </p:tgtEl>
                                            <p:attrNameLst>
                                              <p:attrName>ppt_x</p:attrName>
                                              <p:attrName>ppt_y</p:attrName>
                                            </p:attrNameLst>
                                          </p:cBhvr>
                                        </p:animMotion>
                                        <p:animEffect transition="in" filter="fade">
                                          <p:cBhvr>
                                            <p:cTn id="72" dur="1000"/>
                                            <p:tgtEl>
                                              <p:spTgt spid="4"/>
                                            </p:tgtEl>
                                          </p:cBhvr>
                                        </p:animEffect>
                                      </p:childTnLst>
                                    </p:cTn>
                                  </p:par>
                                  <p:par>
                                    <p:cTn id="73" presetID="52" presetClass="entr" presetSubtype="0" fill="hold" grpId="0" nodeType="withEffect">
                                      <p:stCondLst>
                                        <p:cond delay="300"/>
                                      </p:stCondLst>
                                      <p:childTnLst>
                                        <p:set>
                                          <p:cBhvr>
                                            <p:cTn id="74" dur="1" fill="hold">
                                              <p:stCondLst>
                                                <p:cond delay="0"/>
                                              </p:stCondLst>
                                            </p:cTn>
                                            <p:tgtEl>
                                              <p:spTgt spid="46"/>
                                            </p:tgtEl>
                                            <p:attrNameLst>
                                              <p:attrName>style.visibility</p:attrName>
                                            </p:attrNameLst>
                                          </p:cBhvr>
                                          <p:to>
                                            <p:strVal val="visible"/>
                                          </p:to>
                                        </p:set>
                                        <p:animScale>
                                          <p:cBhvr>
                                            <p:cTn id="75" dur="1000" decel="50000" fill="hold">
                                              <p:stCondLst>
                                                <p:cond delay="0"/>
                                              </p:stCondLst>
                                            </p:cTn>
                                            <p:tgtEl>
                                              <p:spTgt spid="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6" dur="1000" decel="50000" fill="hold">
                                              <p:stCondLst>
                                                <p:cond delay="0"/>
                                              </p:stCondLst>
                                            </p:cTn>
                                            <p:tgtEl>
                                              <p:spTgt spid="46"/>
                                            </p:tgtEl>
                                            <p:attrNameLst>
                                              <p:attrName>ppt_x</p:attrName>
                                              <p:attrName>ppt_y</p:attrName>
                                            </p:attrNameLst>
                                          </p:cBhvr>
                                        </p:animMotion>
                                        <p:animEffect transition="in" filter="fade">
                                          <p:cBhvr>
                                            <p:cTn id="77" dur="1000"/>
                                            <p:tgtEl>
                                              <p:spTgt spid="46"/>
                                            </p:tgtEl>
                                          </p:cBhvr>
                                        </p:animEffect>
                                      </p:childTnLst>
                                    </p:cTn>
                                  </p:par>
                                  <p:par>
                                    <p:cTn id="78" presetID="52" presetClass="entr" presetSubtype="0" fill="hold" grpId="0" nodeType="withEffect">
                                      <p:stCondLst>
                                        <p:cond delay="300"/>
                                      </p:stCondLst>
                                      <p:childTnLst>
                                        <p:set>
                                          <p:cBhvr>
                                            <p:cTn id="79" dur="1" fill="hold">
                                              <p:stCondLst>
                                                <p:cond delay="0"/>
                                              </p:stCondLst>
                                            </p:cTn>
                                            <p:tgtEl>
                                              <p:spTgt spid="43"/>
                                            </p:tgtEl>
                                            <p:attrNameLst>
                                              <p:attrName>style.visibility</p:attrName>
                                            </p:attrNameLst>
                                          </p:cBhvr>
                                          <p:to>
                                            <p:strVal val="visible"/>
                                          </p:to>
                                        </p:set>
                                        <p:animScale>
                                          <p:cBhvr>
                                            <p:cTn id="80" dur="1000" decel="50000" fill="hold">
                                              <p:stCondLst>
                                                <p:cond delay="0"/>
                                              </p:stCondLst>
                                            </p:cTn>
                                            <p:tgtEl>
                                              <p:spTgt spid="4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1" dur="1000" decel="50000" fill="hold">
                                              <p:stCondLst>
                                                <p:cond delay="0"/>
                                              </p:stCondLst>
                                            </p:cTn>
                                            <p:tgtEl>
                                              <p:spTgt spid="43"/>
                                            </p:tgtEl>
                                            <p:attrNameLst>
                                              <p:attrName>ppt_x</p:attrName>
                                              <p:attrName>ppt_y</p:attrName>
                                            </p:attrNameLst>
                                          </p:cBhvr>
                                        </p:animMotion>
                                        <p:animEffect transition="in" filter="fade">
                                          <p:cBhvr>
                                            <p:cTn id="82" dur="1000"/>
                                            <p:tgtEl>
                                              <p:spTgt spid="43"/>
                                            </p:tgtEl>
                                          </p:cBhvr>
                                        </p:animEffect>
                                      </p:childTnLst>
                                    </p:cTn>
                                  </p:par>
                                  <p:par>
                                    <p:cTn id="83" presetID="52" presetClass="entr" presetSubtype="0" fill="hold" grpId="0" nodeType="withEffect">
                                      <p:stCondLst>
                                        <p:cond delay="600"/>
                                      </p:stCondLst>
                                      <p:childTnLst>
                                        <p:set>
                                          <p:cBhvr>
                                            <p:cTn id="84" dur="1" fill="hold">
                                              <p:stCondLst>
                                                <p:cond delay="0"/>
                                              </p:stCondLst>
                                            </p:cTn>
                                            <p:tgtEl>
                                              <p:spTgt spid="52"/>
                                            </p:tgtEl>
                                            <p:attrNameLst>
                                              <p:attrName>style.visibility</p:attrName>
                                            </p:attrNameLst>
                                          </p:cBhvr>
                                          <p:to>
                                            <p:strVal val="visible"/>
                                          </p:to>
                                        </p:set>
                                        <p:animScale>
                                          <p:cBhvr>
                                            <p:cTn id="85" dur="1000" decel="50000" fill="hold">
                                              <p:stCondLst>
                                                <p:cond delay="0"/>
                                              </p:stCondLst>
                                            </p:cTn>
                                            <p:tgtEl>
                                              <p:spTgt spid="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6" dur="1000" decel="50000" fill="hold">
                                              <p:stCondLst>
                                                <p:cond delay="0"/>
                                              </p:stCondLst>
                                            </p:cTn>
                                            <p:tgtEl>
                                              <p:spTgt spid="52"/>
                                            </p:tgtEl>
                                            <p:attrNameLst>
                                              <p:attrName>ppt_x</p:attrName>
                                              <p:attrName>ppt_y</p:attrName>
                                            </p:attrNameLst>
                                          </p:cBhvr>
                                        </p:animMotion>
                                        <p:animEffect transition="in" filter="fade">
                                          <p:cBhvr>
                                            <p:cTn id="87" dur="1000"/>
                                            <p:tgtEl>
                                              <p:spTgt spid="52"/>
                                            </p:tgtEl>
                                          </p:cBhvr>
                                        </p:animEffect>
                                      </p:childTnLst>
                                    </p:cTn>
                                  </p:par>
                                  <p:par>
                                    <p:cTn id="88" presetID="52" presetClass="entr" presetSubtype="0" fill="hold" grpId="0" nodeType="withEffect">
                                      <p:stCondLst>
                                        <p:cond delay="600"/>
                                      </p:stCondLst>
                                      <p:childTnLst>
                                        <p:set>
                                          <p:cBhvr>
                                            <p:cTn id="89" dur="1" fill="hold">
                                              <p:stCondLst>
                                                <p:cond delay="0"/>
                                              </p:stCondLst>
                                            </p:cTn>
                                            <p:tgtEl>
                                              <p:spTgt spid="49"/>
                                            </p:tgtEl>
                                            <p:attrNameLst>
                                              <p:attrName>style.visibility</p:attrName>
                                            </p:attrNameLst>
                                          </p:cBhvr>
                                          <p:to>
                                            <p:strVal val="visible"/>
                                          </p:to>
                                        </p:set>
                                        <p:animScale>
                                          <p:cBhvr>
                                            <p:cTn id="90" dur="1000" decel="50000" fill="hold">
                                              <p:stCondLst>
                                                <p:cond delay="0"/>
                                              </p:stCondLst>
                                            </p:cTn>
                                            <p:tgtEl>
                                              <p:spTgt spid="4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1" dur="1000" decel="50000" fill="hold">
                                              <p:stCondLst>
                                                <p:cond delay="0"/>
                                              </p:stCondLst>
                                            </p:cTn>
                                            <p:tgtEl>
                                              <p:spTgt spid="49"/>
                                            </p:tgtEl>
                                            <p:attrNameLst>
                                              <p:attrName>ppt_x</p:attrName>
                                              <p:attrName>ppt_y</p:attrName>
                                            </p:attrNameLst>
                                          </p:cBhvr>
                                        </p:animMotion>
                                        <p:animEffect transition="in" filter="fade">
                                          <p:cBhvr>
                                            <p:cTn id="92" dur="1000"/>
                                            <p:tgtEl>
                                              <p:spTgt spid="49"/>
                                            </p:tgtEl>
                                          </p:cBhvr>
                                        </p:animEffect>
                                      </p:childTnLst>
                                    </p:cTn>
                                  </p:par>
                                </p:childTnLst>
                              </p:cTn>
                            </p:par>
                            <p:par>
                              <p:cTn id="93" fill="hold">
                                <p:stCondLst>
                                  <p:cond delay="5060"/>
                                </p:stCondLst>
                                <p:childTnLst>
                                  <p:par>
                                    <p:cTn id="94" presetID="10" presetClass="entr" presetSubtype="0" fill="hold" nodeType="after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fade">
                                          <p:cBhvr>
                                            <p:cTn id="96" dur="600"/>
                                            <p:tgtEl>
                                              <p:spTgt spid="15"/>
                                            </p:tgtEl>
                                          </p:cBhvr>
                                        </p:animEffect>
                                      </p:childTnLst>
                                    </p:cTn>
                                  </p:par>
                                  <p:par>
                                    <p:cTn id="97"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14:bounceEnd="10000">
                                          <p:cBhvr>
                                            <p:cTn id="98" dur="1000" fill="hold"/>
                                            <p:tgtEl>
                                              <p:spTgt spid="15"/>
                                            </p:tgtEl>
                                            <p:attrNameLst>
                                              <p:attrName>ppt_x</p:attrName>
                                              <p:attrName>ppt_y</p:attrName>
                                            </p:attrNameLst>
                                          </p:cBhvr>
                                          <p:rCtr x="4956" y="8889"/>
                                        </p:animMotion>
                                      </p:childTnLst>
                                    </p:cTn>
                                  </p:par>
                                </p:childTnLst>
                              </p:cTn>
                            </p:par>
                            <p:par>
                              <p:cTn id="99" fill="hold">
                                <p:stCondLst>
                                  <p:cond delay="6060"/>
                                </p:stCondLst>
                                <p:childTnLst>
                                  <p:par>
                                    <p:cTn id="100" presetID="1" presetClass="entr" presetSubtype="0" fill="hold" nodeType="afterEffect">
                                      <p:stCondLst>
                                        <p:cond delay="0"/>
                                      </p:stCondLst>
                                      <p:childTnLst>
                                        <p:set>
                                          <p:cBhvr>
                                            <p:cTn id="101" dur="1" fill="hold">
                                              <p:stCondLst>
                                                <p:cond delay="0"/>
                                              </p:stCondLst>
                                            </p:cTn>
                                            <p:tgtEl>
                                              <p:spTgt spid="41"/>
                                            </p:tgtEl>
                                            <p:attrNameLst>
                                              <p:attrName>style.visibility</p:attrName>
                                            </p:attrNameLst>
                                          </p:cBhvr>
                                          <p:to>
                                            <p:strVal val="visible"/>
                                          </p:to>
                                        </p:set>
                                      </p:childTnLst>
                                    </p:cTn>
                                  </p:par>
                                  <p:par>
                                    <p:cTn id="102"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14:bounceEnd="10000">
                                          <p:cBhvr>
                                            <p:cTn id="103" dur="1000" fill="hold"/>
                                            <p:tgtEl>
                                              <p:spTgt spid="41"/>
                                            </p:tgtEl>
                                            <p:attrNameLst>
                                              <p:attrName>ppt_x</p:attrName>
                                              <p:attrName>ppt_y</p:attrName>
                                            </p:attrNameLst>
                                          </p:cBhvr>
                                          <p:rCtr x="4956" y="8889"/>
                                        </p:animMotion>
                                      </p:childTnLst>
                                    </p:cTn>
                                  </p:par>
                                </p:childTnLst>
                              </p:cTn>
                            </p:par>
                            <p:par>
                              <p:cTn id="104" fill="hold">
                                <p:stCondLst>
                                  <p:cond delay="7060"/>
                                </p:stCondLst>
                                <p:childTnLst>
                                  <p:par>
                                    <p:cTn id="105" presetID="1" presetClass="entr" presetSubtype="0" fill="hold" nodeType="afterEffect">
                                      <p:stCondLst>
                                        <p:cond delay="0"/>
                                      </p:stCondLst>
                                      <p:childTnLst>
                                        <p:set>
                                          <p:cBhvr>
                                            <p:cTn id="106" dur="1" fill="hold">
                                              <p:stCondLst>
                                                <p:cond delay="0"/>
                                              </p:stCondLst>
                                            </p:cTn>
                                            <p:tgtEl>
                                              <p:spTgt spid="59"/>
                                            </p:tgtEl>
                                            <p:attrNameLst>
                                              <p:attrName>style.visibility</p:attrName>
                                            </p:attrNameLst>
                                          </p:cBhvr>
                                          <p:to>
                                            <p:strVal val="visible"/>
                                          </p:to>
                                        </p:set>
                                      </p:childTnLst>
                                    </p:cTn>
                                  </p:par>
                                  <p:par>
                                    <p:cTn id="107"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14:bounceEnd="10000">
                                          <p:cBhvr>
                                            <p:cTn id="108" dur="1000" fill="hold"/>
                                            <p:tgtEl>
                                              <p:spTgt spid="59"/>
                                            </p:tgtEl>
                                            <p:attrNameLst>
                                              <p:attrName>ppt_x</p:attrName>
                                              <p:attrName>ppt_y</p:attrName>
                                            </p:attrNameLst>
                                          </p:cBhvr>
                                          <p:rCtr x="4956" y="8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7" grpId="0"/>
          <p:bldP spid="31" grpId="0"/>
          <p:bldP spid="33" grpId="0" animBg="1"/>
          <p:bldP spid="42" grpId="0" animBg="1"/>
          <p:bldP spid="47" grpId="0"/>
          <p:bldP spid="48" grpId="0" animBg="1"/>
          <p:bldP spid="53" grpId="0"/>
          <p:bldP spid="37" grpId="0" animBg="1"/>
          <p:bldP spid="4" grpId="0" animBg="1"/>
          <p:bldP spid="19" grpId="0"/>
          <p:bldP spid="43" grpId="0" animBg="1"/>
          <p:bldP spid="46" grpId="0"/>
          <p:bldP spid="49" grpId="0" animBg="1"/>
          <p:bldP spid="5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98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148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980"/>
                                </p:stCondLst>
                                <p:childTnLst>
                                  <p:par>
                                    <p:cTn id="13" presetID="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300" fill="hold"/>
                                            <p:tgtEl>
                                              <p:spTgt spid="33"/>
                                            </p:tgtEl>
                                            <p:attrNameLst>
                                              <p:attrName>ppt_x</p:attrName>
                                            </p:attrNameLst>
                                          </p:cBhvr>
                                          <p:tavLst>
                                            <p:tav tm="0">
                                              <p:val>
                                                <p:strVal val="0-#ppt_w/2"/>
                                              </p:val>
                                            </p:tav>
                                            <p:tav tm="100000">
                                              <p:val>
                                                <p:strVal val="#ppt_x"/>
                                              </p:val>
                                            </p:tav>
                                          </p:tavLst>
                                        </p:anim>
                                        <p:anim calcmode="lin" valueType="num">
                                          <p:cBhvr additive="base">
                                            <p:cTn id="16" dur="300" fill="hold"/>
                                            <p:tgtEl>
                                              <p:spTgt spid="33"/>
                                            </p:tgtEl>
                                            <p:attrNameLst>
                                              <p:attrName>ppt_y</p:attrName>
                                            </p:attrNameLst>
                                          </p:cBhvr>
                                          <p:tavLst>
                                            <p:tav tm="0">
                                              <p:val>
                                                <p:strVal val="#ppt_y"/>
                                              </p:val>
                                            </p:tav>
                                            <p:tav tm="100000">
                                              <p:val>
                                                <p:strVal val="#ppt_y"/>
                                              </p:val>
                                            </p:tav>
                                          </p:tavLst>
                                        </p:anim>
                                      </p:childTnLst>
                                    </p:cTn>
                                  </p:par>
                                </p:childTnLst>
                              </p:cTn>
                            </p:par>
                            <p:par>
                              <p:cTn id="17" fill="hold">
                                <p:stCondLst>
                                  <p:cond delay="228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31"/>
                                            </p:tgtEl>
                                            <p:attrNameLst>
                                              <p:attrName>style.visibility</p:attrName>
                                            </p:attrNameLst>
                                          </p:cBhvr>
                                          <p:to>
                                            <p:strVal val="visible"/>
                                          </p:to>
                                        </p:set>
                                        <p:anim calcmode="lin" valueType="num">
                                          <p:cBhvr>
                                            <p:cTn id="20" dur="4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21" dur="400" fill="hold"/>
                                            <p:tgtEl>
                                              <p:spTgt spid="31"/>
                                            </p:tgtEl>
                                            <p:attrNameLst>
                                              <p:attrName>ppt_y</p:attrName>
                                            </p:attrNameLst>
                                          </p:cBhvr>
                                          <p:tavLst>
                                            <p:tav tm="0">
                                              <p:val>
                                                <p:strVal val="#ppt_y"/>
                                              </p:val>
                                            </p:tav>
                                            <p:tav tm="100000">
                                              <p:val>
                                                <p:strVal val="#ppt_y"/>
                                              </p:val>
                                            </p:tav>
                                          </p:tavLst>
                                        </p:anim>
                                        <p:anim calcmode="lin" valueType="num">
                                          <p:cBhvr>
                                            <p:cTn id="22" dur="4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23" dur="4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24" dur="400" tmFilter="0,0; .5, 1; 1, 1"/>
                                            <p:tgtEl>
                                              <p:spTgt spid="31"/>
                                            </p:tgtEl>
                                          </p:cBhvr>
                                        </p:animEffect>
                                      </p:childTnLst>
                                    </p:cTn>
                                  </p:par>
                                </p:childTnLst>
                              </p:cTn>
                            </p:par>
                            <p:par>
                              <p:cTn id="25" fill="hold">
                                <p:stCondLst>
                                  <p:cond delay="2960"/>
                                </p:stCondLst>
                                <p:childTnLst>
                                  <p:par>
                                    <p:cTn id="26" presetID="2" presetClass="entr" presetSubtype="4"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ppt_x"/>
                                              </p:val>
                                            </p:tav>
                                            <p:tav tm="100000">
                                              <p:val>
                                                <p:strVal val="#ppt_x"/>
                                              </p:val>
                                            </p:tav>
                                          </p:tavLst>
                                        </p:anim>
                                        <p:anim calcmode="lin" valueType="num">
                                          <p:cBhvr additive="base">
                                            <p:cTn id="29" dur="500" fill="hold"/>
                                            <p:tgtEl>
                                              <p:spTgt spid="2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54"/>
                                            </p:tgtEl>
                                            <p:attrNameLst>
                                              <p:attrName>style.visibility</p:attrName>
                                            </p:attrNameLst>
                                          </p:cBhvr>
                                          <p:to>
                                            <p:strVal val="visible"/>
                                          </p:to>
                                        </p:set>
                                        <p:anim calcmode="lin" valueType="num">
                                          <p:cBhvr additive="base">
                                            <p:cTn id="36" dur="500" fill="hold"/>
                                            <p:tgtEl>
                                              <p:spTgt spid="54"/>
                                            </p:tgtEl>
                                            <p:attrNameLst>
                                              <p:attrName>ppt_x</p:attrName>
                                            </p:attrNameLst>
                                          </p:cBhvr>
                                          <p:tavLst>
                                            <p:tav tm="0">
                                              <p:val>
                                                <p:strVal val="#ppt_x"/>
                                              </p:val>
                                            </p:tav>
                                            <p:tav tm="100000">
                                              <p:val>
                                                <p:strVal val="#ppt_x"/>
                                              </p:val>
                                            </p:tav>
                                          </p:tavLst>
                                        </p:anim>
                                        <p:anim calcmode="lin" valueType="num">
                                          <p:cBhvr additive="base">
                                            <p:cTn id="37" dur="500" fill="hold"/>
                                            <p:tgtEl>
                                              <p:spTgt spid="54"/>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500" fill="hold"/>
                                            <p:tgtEl>
                                              <p:spTgt spid="57"/>
                                            </p:tgtEl>
                                            <p:attrNameLst>
                                              <p:attrName>ppt_x</p:attrName>
                                            </p:attrNameLst>
                                          </p:cBhvr>
                                          <p:tavLst>
                                            <p:tav tm="0">
                                              <p:val>
                                                <p:strVal val="#ppt_x"/>
                                              </p:val>
                                            </p:tav>
                                            <p:tav tm="100000">
                                              <p:val>
                                                <p:strVal val="#ppt_x"/>
                                              </p:val>
                                            </p:tav>
                                          </p:tavLst>
                                        </p:anim>
                                        <p:anim calcmode="lin" valueType="num">
                                          <p:cBhvr additive="base">
                                            <p:cTn id="41" dur="500" fill="hold"/>
                                            <p:tgtEl>
                                              <p:spTgt spid="57"/>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53"/>
                                            </p:tgtEl>
                                            <p:attrNameLst>
                                              <p:attrName>style.visibility</p:attrName>
                                            </p:attrNameLst>
                                          </p:cBhvr>
                                          <p:to>
                                            <p:strVal val="visible"/>
                                          </p:to>
                                        </p:set>
                                        <p:anim calcmode="lin" valueType="num">
                                          <p:cBhvr additive="base">
                                            <p:cTn id="44" dur="500" fill="hold"/>
                                            <p:tgtEl>
                                              <p:spTgt spid="53"/>
                                            </p:tgtEl>
                                            <p:attrNameLst>
                                              <p:attrName>ppt_x</p:attrName>
                                            </p:attrNameLst>
                                          </p:cBhvr>
                                          <p:tavLst>
                                            <p:tav tm="0">
                                              <p:val>
                                                <p:strVal val="#ppt_x"/>
                                              </p:val>
                                            </p:tav>
                                            <p:tav tm="100000">
                                              <p:val>
                                                <p:strVal val="#ppt_x"/>
                                              </p:val>
                                            </p:tav>
                                          </p:tavLst>
                                        </p:anim>
                                        <p:anim calcmode="lin" valueType="num">
                                          <p:cBhvr additive="base">
                                            <p:cTn id="45" dur="500" fill="hold"/>
                                            <p:tgtEl>
                                              <p:spTgt spid="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 calcmode="lin" valueType="num">
                                          <p:cBhvr additive="base">
                                            <p:cTn id="48" dur="500" fill="hold"/>
                                            <p:tgtEl>
                                              <p:spTgt spid="48"/>
                                            </p:tgtEl>
                                            <p:attrNameLst>
                                              <p:attrName>ppt_x</p:attrName>
                                            </p:attrNameLst>
                                          </p:cBhvr>
                                          <p:tavLst>
                                            <p:tav tm="0">
                                              <p:val>
                                                <p:strVal val="#ppt_x"/>
                                              </p:val>
                                            </p:tav>
                                            <p:tav tm="100000">
                                              <p:val>
                                                <p:strVal val="#ppt_x"/>
                                              </p:val>
                                            </p:tav>
                                          </p:tavLst>
                                        </p:anim>
                                        <p:anim calcmode="lin" valueType="num">
                                          <p:cBhvr additive="base">
                                            <p:cTn id="49" dur="500" fill="hold"/>
                                            <p:tgtEl>
                                              <p:spTgt spid="48"/>
                                            </p:tgtEl>
                                            <p:attrNameLst>
                                              <p:attrName>ppt_y</p:attrName>
                                            </p:attrNameLst>
                                          </p:cBhvr>
                                          <p:tavLst>
                                            <p:tav tm="0">
                                              <p:val>
                                                <p:strVal val="1+#ppt_h/2"/>
                                              </p:val>
                                            </p:tav>
                                            <p:tav tm="100000">
                                              <p:val>
                                                <p:strVal val="#ppt_y"/>
                                              </p:val>
                                            </p:tav>
                                          </p:tavLst>
                                        </p:anim>
                                      </p:childTnLst>
                                    </p:cTn>
                                  </p:par>
                                  <p:par>
                                    <p:cTn id="50" presetID="2" presetClass="entr" presetSubtype="1"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ppt_x"/>
                                              </p:val>
                                            </p:tav>
                                            <p:tav tm="100000">
                                              <p:val>
                                                <p:strVal val="#ppt_x"/>
                                              </p:val>
                                            </p:tav>
                                          </p:tavLst>
                                        </p:anim>
                                        <p:anim calcmode="lin" valueType="num">
                                          <p:cBhvr additive="base">
                                            <p:cTn id="53" dur="500" fill="hold"/>
                                            <p:tgtEl>
                                              <p:spTgt spid="42"/>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0"/>
                                      </p:stCondLst>
                                      <p:childTnLst>
                                        <p:set>
                                          <p:cBhvr>
                                            <p:cTn id="55" dur="1" fill="hold">
                                              <p:stCondLst>
                                                <p:cond delay="0"/>
                                              </p:stCondLst>
                                            </p:cTn>
                                            <p:tgtEl>
                                              <p:spTgt spid="47"/>
                                            </p:tgtEl>
                                            <p:attrNameLst>
                                              <p:attrName>style.visibility</p:attrName>
                                            </p:attrNameLst>
                                          </p:cBhvr>
                                          <p:to>
                                            <p:strVal val="visible"/>
                                          </p:to>
                                        </p:set>
                                        <p:anim calcmode="lin" valueType="num">
                                          <p:cBhvr additive="base">
                                            <p:cTn id="56" dur="500" fill="hold"/>
                                            <p:tgtEl>
                                              <p:spTgt spid="47"/>
                                            </p:tgtEl>
                                            <p:attrNameLst>
                                              <p:attrName>ppt_x</p:attrName>
                                            </p:attrNameLst>
                                          </p:cBhvr>
                                          <p:tavLst>
                                            <p:tav tm="0">
                                              <p:val>
                                                <p:strVal val="#ppt_x"/>
                                              </p:val>
                                            </p:tav>
                                            <p:tav tm="100000">
                                              <p:val>
                                                <p:strVal val="#ppt_x"/>
                                              </p:val>
                                            </p:tav>
                                          </p:tavLst>
                                        </p:anim>
                                        <p:anim calcmode="lin" valueType="num">
                                          <p:cBhvr additive="base">
                                            <p:cTn id="57" dur="500" fill="hold"/>
                                            <p:tgtEl>
                                              <p:spTgt spid="47"/>
                                            </p:tgtEl>
                                            <p:attrNameLst>
                                              <p:attrName>ppt_y</p:attrName>
                                            </p:attrNameLst>
                                          </p:cBhvr>
                                          <p:tavLst>
                                            <p:tav tm="0">
                                              <p:val>
                                                <p:strVal val="0-#ppt_h/2"/>
                                              </p:val>
                                            </p:tav>
                                            <p:tav tm="100000">
                                              <p:val>
                                                <p:strVal val="#ppt_y"/>
                                              </p:val>
                                            </p:tav>
                                          </p:tavLst>
                                        </p:anim>
                                      </p:childTnLst>
                                    </p:cTn>
                                  </p:par>
                                  <p:par>
                                    <p:cTn id="58" presetID="2" presetClass="entr" presetSubtype="1" fill="hold" nodeType="withEffect">
                                      <p:stCondLst>
                                        <p:cond delay="0"/>
                                      </p:stCondLst>
                                      <p:childTnLst>
                                        <p:set>
                                          <p:cBhvr>
                                            <p:cTn id="59" dur="1" fill="hold">
                                              <p:stCondLst>
                                                <p:cond delay="0"/>
                                              </p:stCondLst>
                                            </p:cTn>
                                            <p:tgtEl>
                                              <p:spTgt spid="56"/>
                                            </p:tgtEl>
                                            <p:attrNameLst>
                                              <p:attrName>style.visibility</p:attrName>
                                            </p:attrNameLst>
                                          </p:cBhvr>
                                          <p:to>
                                            <p:strVal val="visible"/>
                                          </p:to>
                                        </p:set>
                                        <p:anim calcmode="lin" valueType="num">
                                          <p:cBhvr additive="base">
                                            <p:cTn id="60" dur="500" fill="hold"/>
                                            <p:tgtEl>
                                              <p:spTgt spid="56"/>
                                            </p:tgtEl>
                                            <p:attrNameLst>
                                              <p:attrName>ppt_x</p:attrName>
                                            </p:attrNameLst>
                                          </p:cBhvr>
                                          <p:tavLst>
                                            <p:tav tm="0">
                                              <p:val>
                                                <p:strVal val="#ppt_x"/>
                                              </p:val>
                                            </p:tav>
                                            <p:tav tm="100000">
                                              <p:val>
                                                <p:strVal val="#ppt_x"/>
                                              </p:val>
                                            </p:tav>
                                          </p:tavLst>
                                        </p:anim>
                                        <p:anim calcmode="lin" valueType="num">
                                          <p:cBhvr additive="base">
                                            <p:cTn id="61" dur="500" fill="hold"/>
                                            <p:tgtEl>
                                              <p:spTgt spid="56"/>
                                            </p:tgtEl>
                                            <p:attrNameLst>
                                              <p:attrName>ppt_y</p:attrName>
                                            </p:attrNameLst>
                                          </p:cBhvr>
                                          <p:tavLst>
                                            <p:tav tm="0">
                                              <p:val>
                                                <p:strVal val="0-#ppt_h/2"/>
                                              </p:val>
                                            </p:tav>
                                            <p:tav tm="100000">
                                              <p:val>
                                                <p:strVal val="#ppt_y"/>
                                              </p:val>
                                            </p:tav>
                                          </p:tavLst>
                                        </p:anim>
                                      </p:childTnLst>
                                    </p:cTn>
                                  </p:par>
                                </p:childTnLst>
                              </p:cTn>
                            </p:par>
                            <p:par>
                              <p:cTn id="62" fill="hold">
                                <p:stCondLst>
                                  <p:cond delay="3460"/>
                                </p:stCondLst>
                                <p:childTnLst>
                                  <p:par>
                                    <p:cTn id="63" presetID="52" presetClass="entr" presetSubtype="0"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Scale>
                                          <p:cBhvr>
                                            <p:cTn id="65"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6" dur="1000" decel="50000" fill="hold">
                                              <p:stCondLst>
                                                <p:cond delay="0"/>
                                              </p:stCondLst>
                                            </p:cTn>
                                            <p:tgtEl>
                                              <p:spTgt spid="19"/>
                                            </p:tgtEl>
                                            <p:attrNameLst>
                                              <p:attrName>ppt_x</p:attrName>
                                              <p:attrName>ppt_y</p:attrName>
                                            </p:attrNameLst>
                                          </p:cBhvr>
                                        </p:animMotion>
                                        <p:animEffect transition="in" filter="fade">
                                          <p:cBhvr>
                                            <p:cTn id="67" dur="1000"/>
                                            <p:tgtEl>
                                              <p:spTgt spid="19"/>
                                            </p:tgtEl>
                                          </p:cBhvr>
                                        </p:animEffect>
                                      </p:childTnLst>
                                    </p:cTn>
                                  </p:par>
                                  <p:par>
                                    <p:cTn id="68" presetID="52" presetClass="entr" presetSubtype="0" fill="hold" grpId="0" nodeType="withEffect">
                                      <p:stCondLst>
                                        <p:cond delay="0"/>
                                      </p:stCondLst>
                                      <p:childTnLst>
                                        <p:set>
                                          <p:cBhvr>
                                            <p:cTn id="69" dur="1" fill="hold">
                                              <p:stCondLst>
                                                <p:cond delay="0"/>
                                              </p:stCondLst>
                                            </p:cTn>
                                            <p:tgtEl>
                                              <p:spTgt spid="4"/>
                                            </p:tgtEl>
                                            <p:attrNameLst>
                                              <p:attrName>style.visibility</p:attrName>
                                            </p:attrNameLst>
                                          </p:cBhvr>
                                          <p:to>
                                            <p:strVal val="visible"/>
                                          </p:to>
                                        </p:set>
                                        <p:animScale>
                                          <p:cBhvr>
                                            <p:cTn id="70"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1" dur="1000" decel="50000" fill="hold">
                                              <p:stCondLst>
                                                <p:cond delay="0"/>
                                              </p:stCondLst>
                                            </p:cTn>
                                            <p:tgtEl>
                                              <p:spTgt spid="4"/>
                                            </p:tgtEl>
                                            <p:attrNameLst>
                                              <p:attrName>ppt_x</p:attrName>
                                              <p:attrName>ppt_y</p:attrName>
                                            </p:attrNameLst>
                                          </p:cBhvr>
                                        </p:animMotion>
                                        <p:animEffect transition="in" filter="fade">
                                          <p:cBhvr>
                                            <p:cTn id="72" dur="1000"/>
                                            <p:tgtEl>
                                              <p:spTgt spid="4"/>
                                            </p:tgtEl>
                                          </p:cBhvr>
                                        </p:animEffect>
                                      </p:childTnLst>
                                    </p:cTn>
                                  </p:par>
                                  <p:par>
                                    <p:cTn id="73" presetID="52" presetClass="entr" presetSubtype="0" fill="hold" grpId="0" nodeType="withEffect">
                                      <p:stCondLst>
                                        <p:cond delay="300"/>
                                      </p:stCondLst>
                                      <p:childTnLst>
                                        <p:set>
                                          <p:cBhvr>
                                            <p:cTn id="74" dur="1" fill="hold">
                                              <p:stCondLst>
                                                <p:cond delay="0"/>
                                              </p:stCondLst>
                                            </p:cTn>
                                            <p:tgtEl>
                                              <p:spTgt spid="46"/>
                                            </p:tgtEl>
                                            <p:attrNameLst>
                                              <p:attrName>style.visibility</p:attrName>
                                            </p:attrNameLst>
                                          </p:cBhvr>
                                          <p:to>
                                            <p:strVal val="visible"/>
                                          </p:to>
                                        </p:set>
                                        <p:animScale>
                                          <p:cBhvr>
                                            <p:cTn id="75" dur="1000" decel="50000" fill="hold">
                                              <p:stCondLst>
                                                <p:cond delay="0"/>
                                              </p:stCondLst>
                                            </p:cTn>
                                            <p:tgtEl>
                                              <p:spTgt spid="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6" dur="1000" decel="50000" fill="hold">
                                              <p:stCondLst>
                                                <p:cond delay="0"/>
                                              </p:stCondLst>
                                            </p:cTn>
                                            <p:tgtEl>
                                              <p:spTgt spid="46"/>
                                            </p:tgtEl>
                                            <p:attrNameLst>
                                              <p:attrName>ppt_x</p:attrName>
                                              <p:attrName>ppt_y</p:attrName>
                                            </p:attrNameLst>
                                          </p:cBhvr>
                                        </p:animMotion>
                                        <p:animEffect transition="in" filter="fade">
                                          <p:cBhvr>
                                            <p:cTn id="77" dur="1000"/>
                                            <p:tgtEl>
                                              <p:spTgt spid="46"/>
                                            </p:tgtEl>
                                          </p:cBhvr>
                                        </p:animEffect>
                                      </p:childTnLst>
                                    </p:cTn>
                                  </p:par>
                                  <p:par>
                                    <p:cTn id="78" presetID="52" presetClass="entr" presetSubtype="0" fill="hold" grpId="0" nodeType="withEffect">
                                      <p:stCondLst>
                                        <p:cond delay="300"/>
                                      </p:stCondLst>
                                      <p:childTnLst>
                                        <p:set>
                                          <p:cBhvr>
                                            <p:cTn id="79" dur="1" fill="hold">
                                              <p:stCondLst>
                                                <p:cond delay="0"/>
                                              </p:stCondLst>
                                            </p:cTn>
                                            <p:tgtEl>
                                              <p:spTgt spid="43"/>
                                            </p:tgtEl>
                                            <p:attrNameLst>
                                              <p:attrName>style.visibility</p:attrName>
                                            </p:attrNameLst>
                                          </p:cBhvr>
                                          <p:to>
                                            <p:strVal val="visible"/>
                                          </p:to>
                                        </p:set>
                                        <p:animScale>
                                          <p:cBhvr>
                                            <p:cTn id="80" dur="1000" decel="50000" fill="hold">
                                              <p:stCondLst>
                                                <p:cond delay="0"/>
                                              </p:stCondLst>
                                            </p:cTn>
                                            <p:tgtEl>
                                              <p:spTgt spid="4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1" dur="1000" decel="50000" fill="hold">
                                              <p:stCondLst>
                                                <p:cond delay="0"/>
                                              </p:stCondLst>
                                            </p:cTn>
                                            <p:tgtEl>
                                              <p:spTgt spid="43"/>
                                            </p:tgtEl>
                                            <p:attrNameLst>
                                              <p:attrName>ppt_x</p:attrName>
                                              <p:attrName>ppt_y</p:attrName>
                                            </p:attrNameLst>
                                          </p:cBhvr>
                                        </p:animMotion>
                                        <p:animEffect transition="in" filter="fade">
                                          <p:cBhvr>
                                            <p:cTn id="82" dur="1000"/>
                                            <p:tgtEl>
                                              <p:spTgt spid="43"/>
                                            </p:tgtEl>
                                          </p:cBhvr>
                                        </p:animEffect>
                                      </p:childTnLst>
                                    </p:cTn>
                                  </p:par>
                                  <p:par>
                                    <p:cTn id="83" presetID="52" presetClass="entr" presetSubtype="0" fill="hold" grpId="0" nodeType="withEffect">
                                      <p:stCondLst>
                                        <p:cond delay="600"/>
                                      </p:stCondLst>
                                      <p:childTnLst>
                                        <p:set>
                                          <p:cBhvr>
                                            <p:cTn id="84" dur="1" fill="hold">
                                              <p:stCondLst>
                                                <p:cond delay="0"/>
                                              </p:stCondLst>
                                            </p:cTn>
                                            <p:tgtEl>
                                              <p:spTgt spid="52"/>
                                            </p:tgtEl>
                                            <p:attrNameLst>
                                              <p:attrName>style.visibility</p:attrName>
                                            </p:attrNameLst>
                                          </p:cBhvr>
                                          <p:to>
                                            <p:strVal val="visible"/>
                                          </p:to>
                                        </p:set>
                                        <p:animScale>
                                          <p:cBhvr>
                                            <p:cTn id="85" dur="1000" decel="50000" fill="hold">
                                              <p:stCondLst>
                                                <p:cond delay="0"/>
                                              </p:stCondLst>
                                            </p:cTn>
                                            <p:tgtEl>
                                              <p:spTgt spid="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6" dur="1000" decel="50000" fill="hold">
                                              <p:stCondLst>
                                                <p:cond delay="0"/>
                                              </p:stCondLst>
                                            </p:cTn>
                                            <p:tgtEl>
                                              <p:spTgt spid="52"/>
                                            </p:tgtEl>
                                            <p:attrNameLst>
                                              <p:attrName>ppt_x</p:attrName>
                                              <p:attrName>ppt_y</p:attrName>
                                            </p:attrNameLst>
                                          </p:cBhvr>
                                        </p:animMotion>
                                        <p:animEffect transition="in" filter="fade">
                                          <p:cBhvr>
                                            <p:cTn id="87" dur="1000"/>
                                            <p:tgtEl>
                                              <p:spTgt spid="52"/>
                                            </p:tgtEl>
                                          </p:cBhvr>
                                        </p:animEffect>
                                      </p:childTnLst>
                                    </p:cTn>
                                  </p:par>
                                  <p:par>
                                    <p:cTn id="88" presetID="52" presetClass="entr" presetSubtype="0" fill="hold" grpId="0" nodeType="withEffect">
                                      <p:stCondLst>
                                        <p:cond delay="600"/>
                                      </p:stCondLst>
                                      <p:childTnLst>
                                        <p:set>
                                          <p:cBhvr>
                                            <p:cTn id="89" dur="1" fill="hold">
                                              <p:stCondLst>
                                                <p:cond delay="0"/>
                                              </p:stCondLst>
                                            </p:cTn>
                                            <p:tgtEl>
                                              <p:spTgt spid="49"/>
                                            </p:tgtEl>
                                            <p:attrNameLst>
                                              <p:attrName>style.visibility</p:attrName>
                                            </p:attrNameLst>
                                          </p:cBhvr>
                                          <p:to>
                                            <p:strVal val="visible"/>
                                          </p:to>
                                        </p:set>
                                        <p:animScale>
                                          <p:cBhvr>
                                            <p:cTn id="90" dur="1000" decel="50000" fill="hold">
                                              <p:stCondLst>
                                                <p:cond delay="0"/>
                                              </p:stCondLst>
                                            </p:cTn>
                                            <p:tgtEl>
                                              <p:spTgt spid="4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1" dur="1000" decel="50000" fill="hold">
                                              <p:stCondLst>
                                                <p:cond delay="0"/>
                                              </p:stCondLst>
                                            </p:cTn>
                                            <p:tgtEl>
                                              <p:spTgt spid="49"/>
                                            </p:tgtEl>
                                            <p:attrNameLst>
                                              <p:attrName>ppt_x</p:attrName>
                                              <p:attrName>ppt_y</p:attrName>
                                            </p:attrNameLst>
                                          </p:cBhvr>
                                        </p:animMotion>
                                        <p:animEffect transition="in" filter="fade">
                                          <p:cBhvr>
                                            <p:cTn id="92" dur="1000"/>
                                            <p:tgtEl>
                                              <p:spTgt spid="49"/>
                                            </p:tgtEl>
                                          </p:cBhvr>
                                        </p:animEffect>
                                      </p:childTnLst>
                                    </p:cTn>
                                  </p:par>
                                </p:childTnLst>
                              </p:cTn>
                            </p:par>
                            <p:par>
                              <p:cTn id="93" fill="hold">
                                <p:stCondLst>
                                  <p:cond delay="5060"/>
                                </p:stCondLst>
                                <p:childTnLst>
                                  <p:par>
                                    <p:cTn id="94" presetID="10" presetClass="entr" presetSubtype="0" fill="hold" nodeType="after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fade">
                                          <p:cBhvr>
                                            <p:cTn id="96" dur="600"/>
                                            <p:tgtEl>
                                              <p:spTgt spid="15"/>
                                            </p:tgtEl>
                                          </p:cBhvr>
                                        </p:animEffect>
                                      </p:childTnLst>
                                    </p:cTn>
                                  </p:par>
                                  <p:par>
                                    <p:cTn id="97"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cBhvr>
                                            <p:cTn id="98" dur="1000" fill="hold"/>
                                            <p:tgtEl>
                                              <p:spTgt spid="15"/>
                                            </p:tgtEl>
                                            <p:attrNameLst>
                                              <p:attrName>ppt_x</p:attrName>
                                              <p:attrName>ppt_y</p:attrName>
                                            </p:attrNameLst>
                                          </p:cBhvr>
                                          <p:rCtr x="4956" y="8889"/>
                                        </p:animMotion>
                                      </p:childTnLst>
                                    </p:cTn>
                                  </p:par>
                                </p:childTnLst>
                              </p:cTn>
                            </p:par>
                            <p:par>
                              <p:cTn id="99" fill="hold">
                                <p:stCondLst>
                                  <p:cond delay="6060"/>
                                </p:stCondLst>
                                <p:childTnLst>
                                  <p:par>
                                    <p:cTn id="100" presetID="1" presetClass="entr" presetSubtype="0" fill="hold" nodeType="afterEffect">
                                      <p:stCondLst>
                                        <p:cond delay="0"/>
                                      </p:stCondLst>
                                      <p:childTnLst>
                                        <p:set>
                                          <p:cBhvr>
                                            <p:cTn id="101" dur="1" fill="hold">
                                              <p:stCondLst>
                                                <p:cond delay="0"/>
                                              </p:stCondLst>
                                            </p:cTn>
                                            <p:tgtEl>
                                              <p:spTgt spid="41"/>
                                            </p:tgtEl>
                                            <p:attrNameLst>
                                              <p:attrName>style.visibility</p:attrName>
                                            </p:attrNameLst>
                                          </p:cBhvr>
                                          <p:to>
                                            <p:strVal val="visible"/>
                                          </p:to>
                                        </p:set>
                                      </p:childTnLst>
                                    </p:cTn>
                                  </p:par>
                                  <p:par>
                                    <p:cTn id="102"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cBhvr>
                                            <p:cTn id="103" dur="1000" fill="hold"/>
                                            <p:tgtEl>
                                              <p:spTgt spid="41"/>
                                            </p:tgtEl>
                                            <p:attrNameLst>
                                              <p:attrName>ppt_x</p:attrName>
                                              <p:attrName>ppt_y</p:attrName>
                                            </p:attrNameLst>
                                          </p:cBhvr>
                                          <p:rCtr x="4956" y="8889"/>
                                        </p:animMotion>
                                      </p:childTnLst>
                                    </p:cTn>
                                  </p:par>
                                </p:childTnLst>
                              </p:cTn>
                            </p:par>
                            <p:par>
                              <p:cTn id="104" fill="hold">
                                <p:stCondLst>
                                  <p:cond delay="7060"/>
                                </p:stCondLst>
                                <p:childTnLst>
                                  <p:par>
                                    <p:cTn id="105" presetID="1" presetClass="entr" presetSubtype="0" fill="hold" nodeType="afterEffect">
                                      <p:stCondLst>
                                        <p:cond delay="0"/>
                                      </p:stCondLst>
                                      <p:childTnLst>
                                        <p:set>
                                          <p:cBhvr>
                                            <p:cTn id="106" dur="1" fill="hold">
                                              <p:stCondLst>
                                                <p:cond delay="0"/>
                                              </p:stCondLst>
                                            </p:cTn>
                                            <p:tgtEl>
                                              <p:spTgt spid="59"/>
                                            </p:tgtEl>
                                            <p:attrNameLst>
                                              <p:attrName>style.visibility</p:attrName>
                                            </p:attrNameLst>
                                          </p:cBhvr>
                                          <p:to>
                                            <p:strVal val="visible"/>
                                          </p:to>
                                        </p:set>
                                      </p:childTnLst>
                                    </p:cTn>
                                  </p:par>
                                  <p:par>
                                    <p:cTn id="107"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cBhvr>
                                            <p:cTn id="108" dur="1000" fill="hold"/>
                                            <p:tgtEl>
                                              <p:spTgt spid="59"/>
                                            </p:tgtEl>
                                            <p:attrNameLst>
                                              <p:attrName>ppt_x</p:attrName>
                                              <p:attrName>ppt_y</p:attrName>
                                            </p:attrNameLst>
                                          </p:cBhvr>
                                          <p:rCtr x="4956" y="8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7" grpId="0"/>
          <p:bldP spid="31" grpId="0"/>
          <p:bldP spid="33" grpId="0" animBg="1"/>
          <p:bldP spid="42" grpId="0" animBg="1"/>
          <p:bldP spid="47" grpId="0"/>
          <p:bldP spid="48" grpId="0" animBg="1"/>
          <p:bldP spid="53" grpId="0"/>
          <p:bldP spid="37" grpId="0" animBg="1"/>
          <p:bldP spid="4" grpId="0" animBg="1"/>
          <p:bldP spid="19" grpId="0"/>
          <p:bldP spid="43" grpId="0" animBg="1"/>
          <p:bldP spid="46" grpId="0"/>
          <p:bldP spid="49" grpId="0" animBg="1"/>
          <p:bldP spid="52"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7" name="TextBox 76"/>
          <p:cNvSpPr txBox="1"/>
          <p:nvPr/>
        </p:nvSpPr>
        <p:spPr>
          <a:xfrm>
            <a:off x="477741" y="159023"/>
            <a:ext cx="2031325" cy="461665"/>
          </a:xfrm>
          <a:prstGeom prst="rect">
            <a:avLst/>
          </a:prstGeom>
          <a:noFill/>
        </p:spPr>
        <p:txBody>
          <a:bodyPr wrap="none" rtlCol="0">
            <a:spAutoFit/>
          </a:bodyPr>
          <a:lstStyle/>
          <a:p>
            <a:r>
              <a:rPr lang="zh-CN" altLang="en-US" sz="2400" dirty="0">
                <a:solidFill>
                  <a:srgbClr val="4D4D4D"/>
                </a:solidFill>
                <a:latin typeface="微软雅黑"/>
                <a:ea typeface="微软雅黑"/>
              </a:rPr>
              <a:t>内部环境分析</a:t>
            </a: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18" name="Rectangle 8"/>
          <p:cNvSpPr>
            <a:spLocks noChangeArrowheads="1"/>
          </p:cNvSpPr>
          <p:nvPr/>
        </p:nvSpPr>
        <p:spPr bwMode="auto">
          <a:xfrm>
            <a:off x="0" y="2173250"/>
            <a:ext cx="252248" cy="2584450"/>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3"/>
          <p:cNvSpPr>
            <a:spLocks noChangeArrowheads="1"/>
          </p:cNvSpPr>
          <p:nvPr/>
        </p:nvSpPr>
        <p:spPr bwMode="auto">
          <a:xfrm>
            <a:off x="1088790" y="1455427"/>
            <a:ext cx="4668488" cy="528215"/>
          </a:xfrm>
          <a:prstGeom prst="rect">
            <a:avLst/>
          </a:prstGeom>
          <a:solidFill>
            <a:schemeClr val="tx1"/>
          </a:solidFill>
          <a:ln>
            <a:noFill/>
          </a:ln>
        </p:spPr>
        <p:txBody>
          <a:bodyPr wrap="none" anchor="ctr"/>
          <a:lstStyle/>
          <a:p>
            <a:pPr algn="ctr"/>
            <a:r>
              <a:rPr lang="zh-CN" altLang="en-US" sz="2000" dirty="0" smtClean="0">
                <a:solidFill>
                  <a:srgbClr val="F8F8F8"/>
                </a:solidFill>
                <a:latin typeface="+mn-ea"/>
                <a:ea typeface="+mn-ea"/>
              </a:rPr>
              <a:t>正面影响因素</a:t>
            </a:r>
            <a:endParaRPr lang="zh-CN" altLang="en-US" sz="2000" dirty="0">
              <a:solidFill>
                <a:srgbClr val="F8F8F8"/>
              </a:solidFill>
              <a:latin typeface="+mn-ea"/>
              <a:ea typeface="+mn-ea"/>
            </a:endParaRPr>
          </a:p>
        </p:txBody>
      </p:sp>
      <p:sp>
        <p:nvSpPr>
          <p:cNvPr id="20" name="AutoShape 6"/>
          <p:cNvSpPr>
            <a:spLocks noChangeArrowheads="1"/>
          </p:cNvSpPr>
          <p:nvPr/>
        </p:nvSpPr>
        <p:spPr bwMode="auto">
          <a:xfrm>
            <a:off x="1088790" y="2265227"/>
            <a:ext cx="4631592" cy="3522728"/>
          </a:xfrm>
          <a:prstGeom prst="roundRect">
            <a:avLst>
              <a:gd name="adj" fmla="val 0"/>
            </a:avLst>
          </a:prstGeom>
          <a:noFill/>
          <a:ln w="3175" cmpd="sng">
            <a:solidFill>
              <a:srgbClr val="969696"/>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57188" indent="-357188">
              <a:lnSpc>
                <a:spcPct val="120000"/>
              </a:lnSpc>
              <a:spcBef>
                <a:spcPct val="50000"/>
              </a:spcBef>
              <a:buClr>
                <a:srgbClr val="1A5264"/>
              </a:buClr>
              <a:buFont typeface="Wingdings" pitchFamily="2" charset="2"/>
              <a:buChar char="l"/>
            </a:pPr>
            <a:r>
              <a:rPr lang="zh-CN" altLang="en-US" sz="1600" dirty="0">
                <a:solidFill>
                  <a:schemeClr val="accent1"/>
                </a:solidFill>
                <a:latin typeface="微软雅黑" pitchFamily="34" charset="-122"/>
                <a:ea typeface="微软雅黑" pitchFamily="34" charset="-122"/>
                <a:sym typeface="微软雅黑" pitchFamily="34" charset="-122"/>
              </a:rPr>
              <a:t>段落一：单击添加内容文字单击添加段落文字单击添加段落文字。</a:t>
            </a:r>
            <a:endParaRPr lang="en-US" sz="1600" dirty="0">
              <a:solidFill>
                <a:schemeClr val="accent1"/>
              </a:solidFill>
              <a:latin typeface="微软雅黑" pitchFamily="34" charset="-122"/>
              <a:ea typeface="微软雅黑" pitchFamily="34" charset="-122"/>
              <a:sym typeface="微软雅黑" pitchFamily="34" charset="-122"/>
            </a:endParaRPr>
          </a:p>
          <a:p>
            <a:pPr marL="357188" indent="-357188">
              <a:lnSpc>
                <a:spcPct val="120000"/>
              </a:lnSpc>
              <a:spcBef>
                <a:spcPct val="50000"/>
              </a:spcBef>
              <a:buClr>
                <a:srgbClr val="1A5264"/>
              </a:buClr>
              <a:buFont typeface="Wingdings" pitchFamily="2" charset="2"/>
              <a:buChar char="l"/>
            </a:pPr>
            <a:r>
              <a:rPr lang="zh-CN" altLang="en-US" sz="1600" dirty="0">
                <a:solidFill>
                  <a:schemeClr val="accent1"/>
                </a:solidFill>
                <a:latin typeface="微软雅黑" pitchFamily="34" charset="-122"/>
                <a:ea typeface="微软雅黑" pitchFamily="34" charset="-122"/>
                <a:sym typeface="微软雅黑" pitchFamily="34" charset="-122"/>
              </a:rPr>
              <a:t>段落二：单击添加内容文字单击添加段落文字单击添加段落文字。</a:t>
            </a:r>
            <a:endParaRPr lang="en-US" sz="1600" dirty="0">
              <a:solidFill>
                <a:schemeClr val="accent1"/>
              </a:solidFill>
              <a:latin typeface="微软雅黑" pitchFamily="34" charset="-122"/>
              <a:ea typeface="微软雅黑" pitchFamily="34" charset="-122"/>
              <a:sym typeface="微软雅黑" pitchFamily="34" charset="-122"/>
            </a:endParaRPr>
          </a:p>
          <a:p>
            <a:pPr marL="357188" indent="-357188">
              <a:lnSpc>
                <a:spcPct val="120000"/>
              </a:lnSpc>
              <a:spcBef>
                <a:spcPct val="50000"/>
              </a:spcBef>
              <a:buClr>
                <a:srgbClr val="1A5264"/>
              </a:buClr>
              <a:buFont typeface="Wingdings" pitchFamily="2" charset="2"/>
              <a:buChar char="l"/>
            </a:pPr>
            <a:r>
              <a:rPr lang="zh-CN" altLang="en-US" sz="1600" dirty="0">
                <a:solidFill>
                  <a:schemeClr val="accent1"/>
                </a:solidFill>
                <a:latin typeface="微软雅黑" pitchFamily="34" charset="-122"/>
                <a:ea typeface="微软雅黑" pitchFamily="34" charset="-122"/>
                <a:sym typeface="微软雅黑" pitchFamily="34" charset="-122"/>
              </a:rPr>
              <a:t>段落三：单击添加内容文字单击添加段落文字单击添加段落文字单击添加段落文字单击添加段落文字。</a:t>
            </a:r>
            <a:endParaRPr lang="en-US" sz="1600" dirty="0">
              <a:solidFill>
                <a:schemeClr val="accent1"/>
              </a:solidFill>
              <a:latin typeface="微软雅黑" pitchFamily="34" charset="-122"/>
              <a:ea typeface="微软雅黑" pitchFamily="34" charset="-122"/>
              <a:sym typeface="微软雅黑" pitchFamily="34" charset="-122"/>
            </a:endParaRPr>
          </a:p>
          <a:p>
            <a:pPr marL="357188" indent="-357188">
              <a:buClr>
                <a:schemeClr val="accent2"/>
              </a:buClr>
              <a:buFont typeface="Wingdings" pitchFamily="2" charset="2"/>
              <a:buChar char="l"/>
            </a:pPr>
            <a:endParaRPr lang="zh-CN" altLang="en-US" sz="1600" dirty="0">
              <a:solidFill>
                <a:schemeClr val="accent1"/>
              </a:solidFill>
              <a:latin typeface="Calibri" pitchFamily="34" charset="0"/>
              <a:cs typeface="Calibri" pitchFamily="34" charset="0"/>
              <a:sym typeface="Calibri" pitchFamily="34" charset="0"/>
            </a:endParaRPr>
          </a:p>
          <a:p>
            <a:pPr marL="357188" indent="-357188">
              <a:lnSpc>
                <a:spcPct val="120000"/>
              </a:lnSpc>
              <a:spcBef>
                <a:spcPct val="50000"/>
              </a:spcBef>
              <a:buClr>
                <a:schemeClr val="accent2"/>
              </a:buClr>
              <a:buFont typeface="Wingdings" pitchFamily="2" charset="2"/>
              <a:buChar char="l"/>
            </a:pPr>
            <a:endParaRPr lang="zh-CN" altLang="en-US" sz="1600" dirty="0">
              <a:solidFill>
                <a:schemeClr val="accent1"/>
              </a:solidFill>
              <a:latin typeface="Calibri" pitchFamily="34" charset="0"/>
              <a:cs typeface="Calibri" pitchFamily="34" charset="0"/>
              <a:sym typeface="Calibri" pitchFamily="34" charset="0"/>
            </a:endParaRPr>
          </a:p>
        </p:txBody>
      </p:sp>
      <p:pic>
        <p:nvPicPr>
          <p:cNvPr id="21"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a:off x="906245" y="1993351"/>
            <a:ext cx="5039405" cy="12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a:off x="906245" y="5799606"/>
            <a:ext cx="5039405" cy="12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
          <p:cNvSpPr>
            <a:spLocks noChangeArrowheads="1"/>
          </p:cNvSpPr>
          <p:nvPr/>
        </p:nvSpPr>
        <p:spPr bwMode="auto">
          <a:xfrm>
            <a:off x="6276252" y="1455427"/>
            <a:ext cx="4668488" cy="528215"/>
          </a:xfrm>
          <a:prstGeom prst="rect">
            <a:avLst/>
          </a:prstGeom>
          <a:solidFill>
            <a:schemeClr val="tx2"/>
          </a:solidFill>
          <a:ln>
            <a:noFill/>
          </a:ln>
        </p:spPr>
        <p:txBody>
          <a:bodyPr wrap="none" anchor="ctr"/>
          <a:lstStyle/>
          <a:p>
            <a:pPr algn="ctr"/>
            <a:r>
              <a:rPr lang="zh-CN" altLang="en-US" sz="2000" dirty="0" smtClean="0">
                <a:solidFill>
                  <a:srgbClr val="F8F8F8"/>
                </a:solidFill>
                <a:latin typeface="+mn-ea"/>
                <a:ea typeface="+mn-ea"/>
              </a:rPr>
              <a:t>负面影响因素</a:t>
            </a:r>
            <a:endParaRPr lang="zh-CN" altLang="en-US" sz="2000" dirty="0">
              <a:solidFill>
                <a:srgbClr val="F8F8F8"/>
              </a:solidFill>
              <a:latin typeface="+mn-ea"/>
              <a:ea typeface="+mn-ea"/>
            </a:endParaRPr>
          </a:p>
        </p:txBody>
      </p:sp>
      <p:sp>
        <p:nvSpPr>
          <p:cNvPr id="36" name="AutoShape 6"/>
          <p:cNvSpPr>
            <a:spLocks noChangeArrowheads="1"/>
          </p:cNvSpPr>
          <p:nvPr/>
        </p:nvSpPr>
        <p:spPr bwMode="auto">
          <a:xfrm>
            <a:off x="6276252" y="2265227"/>
            <a:ext cx="4631592" cy="3522728"/>
          </a:xfrm>
          <a:prstGeom prst="roundRect">
            <a:avLst>
              <a:gd name="adj" fmla="val 0"/>
            </a:avLst>
          </a:prstGeom>
          <a:noFill/>
          <a:ln w="3175" cmpd="sng">
            <a:solidFill>
              <a:srgbClr val="969696"/>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57188" indent="-357188">
              <a:lnSpc>
                <a:spcPct val="120000"/>
              </a:lnSpc>
              <a:spcBef>
                <a:spcPct val="50000"/>
              </a:spcBef>
              <a:buClr>
                <a:srgbClr val="1A5264"/>
              </a:buClr>
              <a:buFont typeface="Wingdings" pitchFamily="2" charset="2"/>
              <a:buChar char="l"/>
            </a:pPr>
            <a:r>
              <a:rPr lang="zh-CN" altLang="en-US" sz="1600" dirty="0">
                <a:solidFill>
                  <a:schemeClr val="accent1"/>
                </a:solidFill>
                <a:latin typeface="微软雅黑" pitchFamily="34" charset="-122"/>
                <a:ea typeface="微软雅黑" pitchFamily="34" charset="-122"/>
                <a:sym typeface="微软雅黑" pitchFamily="34" charset="-122"/>
              </a:rPr>
              <a:t>段落一：单击添加内容文字单击添加段落文字单击添加段落文字。</a:t>
            </a:r>
            <a:endParaRPr lang="en-US" sz="1600" dirty="0">
              <a:solidFill>
                <a:schemeClr val="accent1"/>
              </a:solidFill>
              <a:latin typeface="微软雅黑" pitchFamily="34" charset="-122"/>
              <a:ea typeface="微软雅黑" pitchFamily="34" charset="-122"/>
              <a:sym typeface="微软雅黑" pitchFamily="34" charset="-122"/>
            </a:endParaRPr>
          </a:p>
          <a:p>
            <a:pPr marL="357188" indent="-357188">
              <a:lnSpc>
                <a:spcPct val="120000"/>
              </a:lnSpc>
              <a:spcBef>
                <a:spcPct val="50000"/>
              </a:spcBef>
              <a:buClr>
                <a:srgbClr val="1A5264"/>
              </a:buClr>
              <a:buFont typeface="Wingdings" pitchFamily="2" charset="2"/>
              <a:buChar char="l"/>
            </a:pPr>
            <a:r>
              <a:rPr lang="zh-CN" altLang="en-US" sz="1600" dirty="0">
                <a:solidFill>
                  <a:schemeClr val="accent1"/>
                </a:solidFill>
                <a:latin typeface="微软雅黑" pitchFamily="34" charset="-122"/>
                <a:ea typeface="微软雅黑" pitchFamily="34" charset="-122"/>
                <a:sym typeface="微软雅黑" pitchFamily="34" charset="-122"/>
              </a:rPr>
              <a:t>段落二：单击添加内容文字单击添加段落文字单击添加段落文字。</a:t>
            </a:r>
            <a:endParaRPr lang="en-US" sz="1600" dirty="0">
              <a:solidFill>
                <a:schemeClr val="accent1"/>
              </a:solidFill>
              <a:latin typeface="微软雅黑" pitchFamily="34" charset="-122"/>
              <a:ea typeface="微软雅黑" pitchFamily="34" charset="-122"/>
              <a:sym typeface="微软雅黑" pitchFamily="34" charset="-122"/>
            </a:endParaRPr>
          </a:p>
          <a:p>
            <a:pPr marL="357188" indent="-357188">
              <a:lnSpc>
                <a:spcPct val="120000"/>
              </a:lnSpc>
              <a:spcBef>
                <a:spcPct val="50000"/>
              </a:spcBef>
              <a:buClr>
                <a:srgbClr val="1A5264"/>
              </a:buClr>
              <a:buFont typeface="Wingdings" pitchFamily="2" charset="2"/>
              <a:buChar char="l"/>
            </a:pPr>
            <a:r>
              <a:rPr lang="zh-CN" altLang="en-US" sz="1600" dirty="0">
                <a:solidFill>
                  <a:schemeClr val="accent1"/>
                </a:solidFill>
                <a:latin typeface="微软雅黑" pitchFamily="34" charset="-122"/>
                <a:ea typeface="微软雅黑" pitchFamily="34" charset="-122"/>
                <a:sym typeface="微软雅黑" pitchFamily="34" charset="-122"/>
              </a:rPr>
              <a:t>段落三：单击添加内容文字单击添加段落文字单击添加段落文字单击添加段落文字单击添加段落文字。</a:t>
            </a:r>
            <a:endParaRPr lang="en-US" sz="1600" dirty="0">
              <a:solidFill>
                <a:schemeClr val="accent1"/>
              </a:solidFill>
              <a:latin typeface="微软雅黑" pitchFamily="34" charset="-122"/>
              <a:ea typeface="微软雅黑" pitchFamily="34" charset="-122"/>
              <a:sym typeface="微软雅黑" pitchFamily="34" charset="-122"/>
            </a:endParaRPr>
          </a:p>
          <a:p>
            <a:pPr marL="357188" indent="-357188">
              <a:buClr>
                <a:schemeClr val="accent2"/>
              </a:buClr>
              <a:buFont typeface="Wingdings" pitchFamily="2" charset="2"/>
              <a:buChar char="l"/>
            </a:pPr>
            <a:endParaRPr lang="zh-CN" altLang="en-US" sz="1600" dirty="0">
              <a:solidFill>
                <a:schemeClr val="accent1"/>
              </a:solidFill>
              <a:latin typeface="Calibri" pitchFamily="34" charset="0"/>
              <a:cs typeface="Calibri" pitchFamily="34" charset="0"/>
              <a:sym typeface="Calibri" pitchFamily="34" charset="0"/>
            </a:endParaRPr>
          </a:p>
          <a:p>
            <a:pPr marL="357188" indent="-357188">
              <a:lnSpc>
                <a:spcPct val="120000"/>
              </a:lnSpc>
              <a:spcBef>
                <a:spcPct val="50000"/>
              </a:spcBef>
              <a:buClr>
                <a:schemeClr val="accent2"/>
              </a:buClr>
              <a:buFont typeface="Wingdings" pitchFamily="2" charset="2"/>
              <a:buChar char="l"/>
            </a:pPr>
            <a:endParaRPr lang="zh-CN" altLang="en-US" sz="1600" dirty="0">
              <a:solidFill>
                <a:schemeClr val="accent1"/>
              </a:solidFill>
              <a:latin typeface="Calibri" pitchFamily="34" charset="0"/>
              <a:cs typeface="Calibri" pitchFamily="34" charset="0"/>
              <a:sym typeface="Calibri" pitchFamily="34" charset="0"/>
            </a:endParaRPr>
          </a:p>
        </p:txBody>
      </p:sp>
      <p:pic>
        <p:nvPicPr>
          <p:cNvPr id="37"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a:off x="6093707" y="1993351"/>
            <a:ext cx="5039405" cy="12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t="50449" r="-420"/>
          <a:stretch>
            <a:fillRect/>
          </a:stretch>
        </p:blipFill>
        <p:spPr bwMode="auto">
          <a:xfrm>
            <a:off x="6093707" y="5799606"/>
            <a:ext cx="5039405" cy="12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矩形 38"/>
          <p:cNvSpPr/>
          <p:nvPr/>
        </p:nvSpPr>
        <p:spPr bwMode="auto">
          <a:xfrm>
            <a:off x="2817315" y="4797152"/>
            <a:ext cx="1253378" cy="864096"/>
          </a:xfrm>
          <a:prstGeom prst="rect">
            <a:avLst/>
          </a:prstGeom>
          <a:blipFill>
            <a:blip r:embed="rId4" cstate="print"/>
            <a:stretch>
              <a:fillRect/>
            </a:stretch>
          </a:blip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0" name="矩形 39"/>
          <p:cNvSpPr/>
          <p:nvPr/>
        </p:nvSpPr>
        <p:spPr bwMode="auto">
          <a:xfrm>
            <a:off x="4293841" y="4797152"/>
            <a:ext cx="1253378" cy="864096"/>
          </a:xfrm>
          <a:prstGeom prst="rect">
            <a:avLst/>
          </a:prstGeom>
          <a:blipFill>
            <a:blip r:embed="rId5" cstate="print"/>
            <a:stretch>
              <a:fillRect/>
            </a:stretch>
          </a:blip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1" name="矩形 40"/>
          <p:cNvSpPr/>
          <p:nvPr/>
        </p:nvSpPr>
        <p:spPr bwMode="auto">
          <a:xfrm>
            <a:off x="1370653" y="4797152"/>
            <a:ext cx="1253378" cy="864096"/>
          </a:xfrm>
          <a:prstGeom prst="rect">
            <a:avLst/>
          </a:prstGeom>
          <a:blipFill>
            <a:blip r:embed="rId6" cstate="print"/>
            <a:stretch>
              <a:fillRect/>
            </a:stretch>
          </a:blip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2" name="矩形 41"/>
          <p:cNvSpPr/>
          <p:nvPr/>
        </p:nvSpPr>
        <p:spPr bwMode="auto">
          <a:xfrm>
            <a:off x="8017112" y="4797152"/>
            <a:ext cx="1253378" cy="864096"/>
          </a:xfrm>
          <a:prstGeom prst="rect">
            <a:avLst/>
          </a:prstGeom>
          <a:blipFill>
            <a:blip r:embed="rId7" cstate="print"/>
            <a:stretch>
              <a:fillRect/>
            </a:stretch>
          </a:blip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3" name="矩形 42"/>
          <p:cNvSpPr/>
          <p:nvPr/>
        </p:nvSpPr>
        <p:spPr bwMode="auto">
          <a:xfrm>
            <a:off x="9493638" y="4797152"/>
            <a:ext cx="1253378" cy="864096"/>
          </a:xfrm>
          <a:prstGeom prst="rect">
            <a:avLst/>
          </a:prstGeom>
          <a:blipFill>
            <a:blip r:embed="rId8" cstate="print"/>
            <a:stretch>
              <a:fillRect/>
            </a:stretch>
          </a:blip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4" name="矩形 43"/>
          <p:cNvSpPr/>
          <p:nvPr/>
        </p:nvSpPr>
        <p:spPr bwMode="auto">
          <a:xfrm>
            <a:off x="6570450" y="4797152"/>
            <a:ext cx="1253378" cy="864096"/>
          </a:xfrm>
          <a:prstGeom prst="rect">
            <a:avLst/>
          </a:prstGeom>
          <a:blipFill>
            <a:blip r:embed="rId9" cstate="print"/>
            <a:stretch>
              <a:fillRect/>
            </a:stretch>
          </a:blip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3912826729"/>
      </p:ext>
    </p:extLst>
  </p:cSld>
  <p:clrMapOvr>
    <a:masterClrMapping/>
  </p:clrMapOvr>
  <p:transition spd="slow" advTm="7687">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arn(outHorizontal)">
                                      <p:cBhvr>
                                        <p:cTn id="7" dur="500"/>
                                        <p:tgtEl>
                                          <p:spTgt spid="8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35" presetClass="path" presetSubtype="0" accel="50000" decel="50000" fill="hold" grpId="1" nodeType="withEffect">
                                  <p:stCondLst>
                                    <p:cond delay="0"/>
                                  </p:stCondLst>
                                  <p:childTnLst>
                                    <p:animMotion origin="layout" path="M 3.59048E-7 3.7037E-6 L -0.98855 3.7037E-6 " pathEditMode="relative" rAng="0" ptsTypes="AA">
                                      <p:cBhvr>
                                        <p:cTn id="12" dur="1000" spd="-100000" fill="hold"/>
                                        <p:tgtEl>
                                          <p:spTgt spid="84"/>
                                        </p:tgtEl>
                                        <p:attrNameLst>
                                          <p:attrName>ppt_x</p:attrName>
                                          <p:attrName>ppt_y</p:attrName>
                                        </p:attrNameLst>
                                      </p:cBhvr>
                                      <p:rCtr x="-49434" y="0"/>
                                    </p:animMotion>
                                  </p:childTnLst>
                                </p:cTn>
                              </p:par>
                            </p:childTnLst>
                          </p:cTn>
                        </p:par>
                        <p:par>
                          <p:cTn id="13" fill="hold">
                            <p:stCondLst>
                              <p:cond delay="1500"/>
                            </p:stCondLst>
                            <p:childTnLst>
                              <p:par>
                                <p:cTn id="14" presetID="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300" fill="hold"/>
                                        <p:tgtEl>
                                          <p:spTgt spid="4"/>
                                        </p:tgtEl>
                                        <p:attrNameLst>
                                          <p:attrName>ppt_x</p:attrName>
                                        </p:attrNameLst>
                                      </p:cBhvr>
                                      <p:tavLst>
                                        <p:tav tm="0">
                                          <p:val>
                                            <p:strVal val="0-#ppt_w/2"/>
                                          </p:val>
                                        </p:tav>
                                        <p:tav tm="100000">
                                          <p:val>
                                            <p:strVal val="#ppt_x"/>
                                          </p:val>
                                        </p:tav>
                                      </p:tavLst>
                                    </p:anim>
                                    <p:anim calcmode="lin" valueType="num">
                                      <p:cBhvr additive="base">
                                        <p:cTn id="17" dur="300" fill="hold"/>
                                        <p:tgtEl>
                                          <p:spTgt spid="4"/>
                                        </p:tgtEl>
                                        <p:attrNameLst>
                                          <p:attrName>ppt_y</p:attrName>
                                        </p:attrNameLst>
                                      </p:cBhvr>
                                      <p:tavLst>
                                        <p:tav tm="0">
                                          <p:val>
                                            <p:strVal val="#ppt_y"/>
                                          </p:val>
                                        </p:tav>
                                        <p:tav tm="100000">
                                          <p:val>
                                            <p:strVal val="#ppt_y"/>
                                          </p:val>
                                        </p:tav>
                                      </p:tavLst>
                                    </p:anim>
                                  </p:childTnLst>
                                </p:cTn>
                              </p:par>
                            </p:childTnLst>
                          </p:cTn>
                        </p:par>
                        <p:par>
                          <p:cTn id="18" fill="hold">
                            <p:stCondLst>
                              <p:cond delay="18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77"/>
                                        </p:tgtEl>
                                        <p:attrNameLst>
                                          <p:attrName>style.visibility</p:attrName>
                                        </p:attrNameLst>
                                      </p:cBhvr>
                                      <p:to>
                                        <p:strVal val="visible"/>
                                      </p:to>
                                    </p:set>
                                    <p:anim calcmode="lin" valueType="num">
                                      <p:cBhvr>
                                        <p:cTn id="21"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22" dur="400" fill="hold"/>
                                        <p:tgtEl>
                                          <p:spTgt spid="77"/>
                                        </p:tgtEl>
                                        <p:attrNameLst>
                                          <p:attrName>ppt_y</p:attrName>
                                        </p:attrNameLst>
                                      </p:cBhvr>
                                      <p:tavLst>
                                        <p:tav tm="0">
                                          <p:val>
                                            <p:strVal val="#ppt_y"/>
                                          </p:val>
                                        </p:tav>
                                        <p:tav tm="100000">
                                          <p:val>
                                            <p:strVal val="#ppt_y"/>
                                          </p:val>
                                        </p:tav>
                                      </p:tavLst>
                                    </p:anim>
                                    <p:anim calcmode="lin" valueType="num">
                                      <p:cBhvr>
                                        <p:cTn id="23"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4"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5" dur="400" tmFilter="0,0; .5, 1; 1, 1"/>
                                        <p:tgtEl>
                                          <p:spTgt spid="77"/>
                                        </p:tgtEl>
                                      </p:cBhvr>
                                    </p:animEffect>
                                  </p:childTnLst>
                                </p:cTn>
                              </p:par>
                            </p:childTnLst>
                          </p:cTn>
                        </p:par>
                        <p:par>
                          <p:cTn id="26" fill="hold">
                            <p:stCondLst>
                              <p:cond delay="2400"/>
                            </p:stCondLst>
                            <p:childTnLst>
                              <p:par>
                                <p:cTn id="27" presetID="47"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anim calcmode="lin" valueType="num">
                                      <p:cBhvr>
                                        <p:cTn id="30" dur="500" fill="hold"/>
                                        <p:tgtEl>
                                          <p:spTgt spid="21"/>
                                        </p:tgtEl>
                                        <p:attrNameLst>
                                          <p:attrName>ppt_x</p:attrName>
                                        </p:attrNameLst>
                                      </p:cBhvr>
                                      <p:tavLst>
                                        <p:tav tm="0">
                                          <p:val>
                                            <p:strVal val="#ppt_x"/>
                                          </p:val>
                                        </p:tav>
                                        <p:tav tm="100000">
                                          <p:val>
                                            <p:strVal val="#ppt_x"/>
                                          </p:val>
                                        </p:tav>
                                      </p:tavLst>
                                    </p:anim>
                                    <p:anim calcmode="lin" valueType="num">
                                      <p:cBhvr>
                                        <p:cTn id="31" dur="500" fill="hold"/>
                                        <p:tgtEl>
                                          <p:spTgt spid="21"/>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anim calcmode="lin" valueType="num">
                                      <p:cBhvr>
                                        <p:cTn id="35" dur="500" fill="hold"/>
                                        <p:tgtEl>
                                          <p:spTgt spid="19"/>
                                        </p:tgtEl>
                                        <p:attrNameLst>
                                          <p:attrName>ppt_x</p:attrName>
                                        </p:attrNameLst>
                                      </p:cBhvr>
                                      <p:tavLst>
                                        <p:tav tm="0">
                                          <p:val>
                                            <p:strVal val="#ppt_x"/>
                                          </p:val>
                                        </p:tav>
                                        <p:tav tm="100000">
                                          <p:val>
                                            <p:strVal val="#ppt_x"/>
                                          </p:val>
                                        </p:tav>
                                      </p:tavLst>
                                    </p:anim>
                                    <p:anim calcmode="lin" valueType="num">
                                      <p:cBhvr>
                                        <p:cTn id="36" dur="500" fill="hold"/>
                                        <p:tgtEl>
                                          <p:spTgt spid="19"/>
                                        </p:tgtEl>
                                        <p:attrNameLst>
                                          <p:attrName>ppt_y</p:attrName>
                                        </p:attrNameLst>
                                      </p:cBhvr>
                                      <p:tavLst>
                                        <p:tav tm="0">
                                          <p:val>
                                            <p:strVal val="#ppt_y-.1"/>
                                          </p:val>
                                        </p:tav>
                                        <p:tav tm="100000">
                                          <p:val>
                                            <p:strVal val="#ppt_y"/>
                                          </p:val>
                                        </p:tav>
                                      </p:tavLst>
                                    </p:anim>
                                  </p:childTnLst>
                                </p:cTn>
                              </p:par>
                            </p:childTnLst>
                          </p:cTn>
                        </p:par>
                        <p:par>
                          <p:cTn id="37" fill="hold">
                            <p:stCondLst>
                              <p:cond delay="2900"/>
                            </p:stCondLst>
                            <p:childTnLst>
                              <p:par>
                                <p:cTn id="38" presetID="22" presetClass="entr" presetSubtype="1"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up)">
                                      <p:cBhvr>
                                        <p:cTn id="40" dur="500"/>
                                        <p:tgtEl>
                                          <p:spTgt spid="20"/>
                                        </p:tgtEl>
                                      </p:cBhvr>
                                    </p:animEffect>
                                  </p:childTnLst>
                                </p:cTn>
                              </p:par>
                            </p:childTnLst>
                          </p:cTn>
                        </p:par>
                        <p:par>
                          <p:cTn id="41" fill="hold">
                            <p:stCondLst>
                              <p:cond delay="3400"/>
                            </p:stCondLst>
                            <p:childTnLst>
                              <p:par>
                                <p:cTn id="42" presetID="22" presetClass="entr" presetSubtype="1" fill="hold" nodeType="after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ipe(up)">
                                      <p:cBhvr>
                                        <p:cTn id="44" dur="500"/>
                                        <p:tgtEl>
                                          <p:spTgt spid="34"/>
                                        </p:tgtEl>
                                      </p:cBhvr>
                                    </p:animEffect>
                                  </p:childTnLst>
                                </p:cTn>
                              </p:par>
                            </p:childTnLst>
                          </p:cTn>
                        </p:par>
                        <p:par>
                          <p:cTn id="45" fill="hold">
                            <p:stCondLst>
                              <p:cond delay="3900"/>
                            </p:stCondLst>
                            <p:childTnLst>
                              <p:par>
                                <p:cTn id="46" presetID="2" presetClass="entr" presetSubtype="12"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500" fill="hold"/>
                                        <p:tgtEl>
                                          <p:spTgt spid="41"/>
                                        </p:tgtEl>
                                        <p:attrNameLst>
                                          <p:attrName>ppt_x</p:attrName>
                                        </p:attrNameLst>
                                      </p:cBhvr>
                                      <p:tavLst>
                                        <p:tav tm="0">
                                          <p:val>
                                            <p:strVal val="0-#ppt_w/2"/>
                                          </p:val>
                                        </p:tav>
                                        <p:tav tm="100000">
                                          <p:val>
                                            <p:strVal val="#ppt_x"/>
                                          </p:val>
                                        </p:tav>
                                      </p:tavLst>
                                    </p:anim>
                                    <p:anim calcmode="lin" valueType="num">
                                      <p:cBhvr additive="base">
                                        <p:cTn id="49" dur="500" fill="hold"/>
                                        <p:tgtEl>
                                          <p:spTgt spid="41"/>
                                        </p:tgtEl>
                                        <p:attrNameLst>
                                          <p:attrName>ppt_y</p:attrName>
                                        </p:attrNameLst>
                                      </p:cBhvr>
                                      <p:tavLst>
                                        <p:tav tm="0">
                                          <p:val>
                                            <p:strVal val="1+#ppt_h/2"/>
                                          </p:val>
                                        </p:tav>
                                        <p:tav tm="100000">
                                          <p:val>
                                            <p:strVal val="#ppt_y"/>
                                          </p:val>
                                        </p:tav>
                                      </p:tavLst>
                                    </p:anim>
                                  </p:childTnLst>
                                </p:cTn>
                              </p:par>
                              <p:par>
                                <p:cTn id="50" presetID="2" presetClass="entr" presetSubtype="12" fill="hold" grpId="0" nodeType="withEffect">
                                  <p:stCondLst>
                                    <p:cond delay="200"/>
                                  </p:stCondLst>
                                  <p:childTnLst>
                                    <p:set>
                                      <p:cBhvr>
                                        <p:cTn id="51" dur="1" fill="hold">
                                          <p:stCondLst>
                                            <p:cond delay="0"/>
                                          </p:stCondLst>
                                        </p:cTn>
                                        <p:tgtEl>
                                          <p:spTgt spid="39"/>
                                        </p:tgtEl>
                                        <p:attrNameLst>
                                          <p:attrName>style.visibility</p:attrName>
                                        </p:attrNameLst>
                                      </p:cBhvr>
                                      <p:to>
                                        <p:strVal val="visible"/>
                                      </p:to>
                                    </p:set>
                                    <p:anim calcmode="lin" valueType="num">
                                      <p:cBhvr additive="base">
                                        <p:cTn id="52" dur="500" fill="hold"/>
                                        <p:tgtEl>
                                          <p:spTgt spid="39"/>
                                        </p:tgtEl>
                                        <p:attrNameLst>
                                          <p:attrName>ppt_x</p:attrName>
                                        </p:attrNameLst>
                                      </p:cBhvr>
                                      <p:tavLst>
                                        <p:tav tm="0">
                                          <p:val>
                                            <p:strVal val="0-#ppt_w/2"/>
                                          </p:val>
                                        </p:tav>
                                        <p:tav tm="100000">
                                          <p:val>
                                            <p:strVal val="#ppt_x"/>
                                          </p:val>
                                        </p:tav>
                                      </p:tavLst>
                                    </p:anim>
                                    <p:anim calcmode="lin" valueType="num">
                                      <p:cBhvr additive="base">
                                        <p:cTn id="53" dur="500" fill="hold"/>
                                        <p:tgtEl>
                                          <p:spTgt spid="39"/>
                                        </p:tgtEl>
                                        <p:attrNameLst>
                                          <p:attrName>ppt_y</p:attrName>
                                        </p:attrNameLst>
                                      </p:cBhvr>
                                      <p:tavLst>
                                        <p:tav tm="0">
                                          <p:val>
                                            <p:strVal val="1+#ppt_h/2"/>
                                          </p:val>
                                        </p:tav>
                                        <p:tav tm="100000">
                                          <p:val>
                                            <p:strVal val="#ppt_y"/>
                                          </p:val>
                                        </p:tav>
                                      </p:tavLst>
                                    </p:anim>
                                  </p:childTnLst>
                                </p:cTn>
                              </p:par>
                              <p:par>
                                <p:cTn id="54" presetID="2" presetClass="entr" presetSubtype="12" fill="hold" grpId="0" nodeType="withEffect">
                                  <p:stCondLst>
                                    <p:cond delay="400"/>
                                  </p:stCondLst>
                                  <p:childTnLst>
                                    <p:set>
                                      <p:cBhvr>
                                        <p:cTn id="55" dur="1" fill="hold">
                                          <p:stCondLst>
                                            <p:cond delay="0"/>
                                          </p:stCondLst>
                                        </p:cTn>
                                        <p:tgtEl>
                                          <p:spTgt spid="40"/>
                                        </p:tgtEl>
                                        <p:attrNameLst>
                                          <p:attrName>style.visibility</p:attrName>
                                        </p:attrNameLst>
                                      </p:cBhvr>
                                      <p:to>
                                        <p:strVal val="visible"/>
                                      </p:to>
                                    </p:set>
                                    <p:anim calcmode="lin" valueType="num">
                                      <p:cBhvr additive="base">
                                        <p:cTn id="56" dur="500" fill="hold"/>
                                        <p:tgtEl>
                                          <p:spTgt spid="40"/>
                                        </p:tgtEl>
                                        <p:attrNameLst>
                                          <p:attrName>ppt_x</p:attrName>
                                        </p:attrNameLst>
                                      </p:cBhvr>
                                      <p:tavLst>
                                        <p:tav tm="0">
                                          <p:val>
                                            <p:strVal val="0-#ppt_w/2"/>
                                          </p:val>
                                        </p:tav>
                                        <p:tav tm="100000">
                                          <p:val>
                                            <p:strVal val="#ppt_x"/>
                                          </p:val>
                                        </p:tav>
                                      </p:tavLst>
                                    </p:anim>
                                    <p:anim calcmode="lin" valueType="num">
                                      <p:cBhvr additive="base">
                                        <p:cTn id="57" dur="500" fill="hold"/>
                                        <p:tgtEl>
                                          <p:spTgt spid="40"/>
                                        </p:tgtEl>
                                        <p:attrNameLst>
                                          <p:attrName>ppt_y</p:attrName>
                                        </p:attrNameLst>
                                      </p:cBhvr>
                                      <p:tavLst>
                                        <p:tav tm="0">
                                          <p:val>
                                            <p:strVal val="1+#ppt_h/2"/>
                                          </p:val>
                                        </p:tav>
                                        <p:tav tm="100000">
                                          <p:val>
                                            <p:strVal val="#ppt_y"/>
                                          </p:val>
                                        </p:tav>
                                      </p:tavLst>
                                    </p:anim>
                                  </p:childTnLst>
                                </p:cTn>
                              </p:par>
                            </p:childTnLst>
                          </p:cTn>
                        </p:par>
                        <p:par>
                          <p:cTn id="58" fill="hold">
                            <p:stCondLst>
                              <p:cond delay="4800"/>
                            </p:stCondLst>
                            <p:childTnLst>
                              <p:par>
                                <p:cTn id="59" presetID="47" presetClass="entr" presetSubtype="0" fill="hold" grpId="0" nodeType="after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anim calcmode="lin" valueType="num">
                                      <p:cBhvr>
                                        <p:cTn id="62" dur="500" fill="hold"/>
                                        <p:tgtEl>
                                          <p:spTgt spid="35"/>
                                        </p:tgtEl>
                                        <p:attrNameLst>
                                          <p:attrName>ppt_x</p:attrName>
                                        </p:attrNameLst>
                                      </p:cBhvr>
                                      <p:tavLst>
                                        <p:tav tm="0">
                                          <p:val>
                                            <p:strVal val="#ppt_x"/>
                                          </p:val>
                                        </p:tav>
                                        <p:tav tm="100000">
                                          <p:val>
                                            <p:strVal val="#ppt_x"/>
                                          </p:val>
                                        </p:tav>
                                      </p:tavLst>
                                    </p:anim>
                                    <p:anim calcmode="lin" valueType="num">
                                      <p:cBhvr>
                                        <p:cTn id="63" dur="500" fill="hold"/>
                                        <p:tgtEl>
                                          <p:spTgt spid="35"/>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500"/>
                                        <p:tgtEl>
                                          <p:spTgt spid="37"/>
                                        </p:tgtEl>
                                      </p:cBhvr>
                                    </p:animEffect>
                                    <p:anim calcmode="lin" valueType="num">
                                      <p:cBhvr>
                                        <p:cTn id="67" dur="500" fill="hold"/>
                                        <p:tgtEl>
                                          <p:spTgt spid="37"/>
                                        </p:tgtEl>
                                        <p:attrNameLst>
                                          <p:attrName>ppt_x</p:attrName>
                                        </p:attrNameLst>
                                      </p:cBhvr>
                                      <p:tavLst>
                                        <p:tav tm="0">
                                          <p:val>
                                            <p:strVal val="#ppt_x"/>
                                          </p:val>
                                        </p:tav>
                                        <p:tav tm="100000">
                                          <p:val>
                                            <p:strVal val="#ppt_x"/>
                                          </p:val>
                                        </p:tav>
                                      </p:tavLst>
                                    </p:anim>
                                    <p:anim calcmode="lin" valueType="num">
                                      <p:cBhvr>
                                        <p:cTn id="68" dur="500" fill="hold"/>
                                        <p:tgtEl>
                                          <p:spTgt spid="37"/>
                                        </p:tgtEl>
                                        <p:attrNameLst>
                                          <p:attrName>ppt_y</p:attrName>
                                        </p:attrNameLst>
                                      </p:cBhvr>
                                      <p:tavLst>
                                        <p:tav tm="0">
                                          <p:val>
                                            <p:strVal val="#ppt_y-.1"/>
                                          </p:val>
                                        </p:tav>
                                        <p:tav tm="100000">
                                          <p:val>
                                            <p:strVal val="#ppt_y"/>
                                          </p:val>
                                        </p:tav>
                                      </p:tavLst>
                                    </p:anim>
                                  </p:childTnLst>
                                </p:cTn>
                              </p:par>
                            </p:childTnLst>
                          </p:cTn>
                        </p:par>
                        <p:par>
                          <p:cTn id="69" fill="hold">
                            <p:stCondLst>
                              <p:cond delay="5300"/>
                            </p:stCondLst>
                            <p:childTnLst>
                              <p:par>
                                <p:cTn id="70" presetID="22" presetClass="entr" presetSubtype="1" fill="hold" grpId="0" nodeType="after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up)">
                                      <p:cBhvr>
                                        <p:cTn id="72" dur="500"/>
                                        <p:tgtEl>
                                          <p:spTgt spid="36"/>
                                        </p:tgtEl>
                                      </p:cBhvr>
                                    </p:animEffect>
                                  </p:childTnLst>
                                </p:cTn>
                              </p:par>
                            </p:childTnLst>
                          </p:cTn>
                        </p:par>
                        <p:par>
                          <p:cTn id="73" fill="hold">
                            <p:stCondLst>
                              <p:cond delay="5800"/>
                            </p:stCondLst>
                            <p:childTnLst>
                              <p:par>
                                <p:cTn id="74" presetID="22" presetClass="entr" presetSubtype="1" fill="hold" nodeType="after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wipe(up)">
                                      <p:cBhvr>
                                        <p:cTn id="76" dur="500"/>
                                        <p:tgtEl>
                                          <p:spTgt spid="38"/>
                                        </p:tgtEl>
                                      </p:cBhvr>
                                    </p:animEffect>
                                  </p:childTnLst>
                                </p:cTn>
                              </p:par>
                            </p:childTnLst>
                          </p:cTn>
                        </p:par>
                        <p:par>
                          <p:cTn id="77" fill="hold">
                            <p:stCondLst>
                              <p:cond delay="6300"/>
                            </p:stCondLst>
                            <p:childTnLst>
                              <p:par>
                                <p:cTn id="78" presetID="2" presetClass="entr" presetSubtype="12" fill="hold" grpId="0" nodeType="afterEffect">
                                  <p:stCondLst>
                                    <p:cond delay="0"/>
                                  </p:stCondLst>
                                  <p:childTnLst>
                                    <p:set>
                                      <p:cBhvr>
                                        <p:cTn id="79" dur="1" fill="hold">
                                          <p:stCondLst>
                                            <p:cond delay="0"/>
                                          </p:stCondLst>
                                        </p:cTn>
                                        <p:tgtEl>
                                          <p:spTgt spid="44"/>
                                        </p:tgtEl>
                                        <p:attrNameLst>
                                          <p:attrName>style.visibility</p:attrName>
                                        </p:attrNameLst>
                                      </p:cBhvr>
                                      <p:to>
                                        <p:strVal val="visible"/>
                                      </p:to>
                                    </p:set>
                                    <p:anim calcmode="lin" valueType="num">
                                      <p:cBhvr additive="base">
                                        <p:cTn id="80" dur="500" fill="hold"/>
                                        <p:tgtEl>
                                          <p:spTgt spid="44"/>
                                        </p:tgtEl>
                                        <p:attrNameLst>
                                          <p:attrName>ppt_x</p:attrName>
                                        </p:attrNameLst>
                                      </p:cBhvr>
                                      <p:tavLst>
                                        <p:tav tm="0">
                                          <p:val>
                                            <p:strVal val="0-#ppt_w/2"/>
                                          </p:val>
                                        </p:tav>
                                        <p:tav tm="100000">
                                          <p:val>
                                            <p:strVal val="#ppt_x"/>
                                          </p:val>
                                        </p:tav>
                                      </p:tavLst>
                                    </p:anim>
                                    <p:anim calcmode="lin" valueType="num">
                                      <p:cBhvr additive="base">
                                        <p:cTn id="81" dur="500" fill="hold"/>
                                        <p:tgtEl>
                                          <p:spTgt spid="44"/>
                                        </p:tgtEl>
                                        <p:attrNameLst>
                                          <p:attrName>ppt_y</p:attrName>
                                        </p:attrNameLst>
                                      </p:cBhvr>
                                      <p:tavLst>
                                        <p:tav tm="0">
                                          <p:val>
                                            <p:strVal val="1+#ppt_h/2"/>
                                          </p:val>
                                        </p:tav>
                                        <p:tav tm="100000">
                                          <p:val>
                                            <p:strVal val="#ppt_y"/>
                                          </p:val>
                                        </p:tav>
                                      </p:tavLst>
                                    </p:anim>
                                  </p:childTnLst>
                                </p:cTn>
                              </p:par>
                              <p:par>
                                <p:cTn id="82" presetID="2" presetClass="entr" presetSubtype="12" fill="hold" grpId="0" nodeType="withEffect">
                                  <p:stCondLst>
                                    <p:cond delay="200"/>
                                  </p:stCondLst>
                                  <p:childTnLst>
                                    <p:set>
                                      <p:cBhvr>
                                        <p:cTn id="83" dur="1" fill="hold">
                                          <p:stCondLst>
                                            <p:cond delay="0"/>
                                          </p:stCondLst>
                                        </p:cTn>
                                        <p:tgtEl>
                                          <p:spTgt spid="42"/>
                                        </p:tgtEl>
                                        <p:attrNameLst>
                                          <p:attrName>style.visibility</p:attrName>
                                        </p:attrNameLst>
                                      </p:cBhvr>
                                      <p:to>
                                        <p:strVal val="visible"/>
                                      </p:to>
                                    </p:set>
                                    <p:anim calcmode="lin" valueType="num">
                                      <p:cBhvr additive="base">
                                        <p:cTn id="84" dur="500" fill="hold"/>
                                        <p:tgtEl>
                                          <p:spTgt spid="42"/>
                                        </p:tgtEl>
                                        <p:attrNameLst>
                                          <p:attrName>ppt_x</p:attrName>
                                        </p:attrNameLst>
                                      </p:cBhvr>
                                      <p:tavLst>
                                        <p:tav tm="0">
                                          <p:val>
                                            <p:strVal val="0-#ppt_w/2"/>
                                          </p:val>
                                        </p:tav>
                                        <p:tav tm="100000">
                                          <p:val>
                                            <p:strVal val="#ppt_x"/>
                                          </p:val>
                                        </p:tav>
                                      </p:tavLst>
                                    </p:anim>
                                    <p:anim calcmode="lin" valueType="num">
                                      <p:cBhvr additive="base">
                                        <p:cTn id="85" dur="500" fill="hold"/>
                                        <p:tgtEl>
                                          <p:spTgt spid="42"/>
                                        </p:tgtEl>
                                        <p:attrNameLst>
                                          <p:attrName>ppt_y</p:attrName>
                                        </p:attrNameLst>
                                      </p:cBhvr>
                                      <p:tavLst>
                                        <p:tav tm="0">
                                          <p:val>
                                            <p:strVal val="1+#ppt_h/2"/>
                                          </p:val>
                                        </p:tav>
                                        <p:tav tm="100000">
                                          <p:val>
                                            <p:strVal val="#ppt_y"/>
                                          </p:val>
                                        </p:tav>
                                      </p:tavLst>
                                    </p:anim>
                                  </p:childTnLst>
                                </p:cTn>
                              </p:par>
                              <p:par>
                                <p:cTn id="86" presetID="2" presetClass="entr" presetSubtype="12" fill="hold" grpId="0" nodeType="withEffect">
                                  <p:stCondLst>
                                    <p:cond delay="400"/>
                                  </p:stCondLst>
                                  <p:childTnLst>
                                    <p:set>
                                      <p:cBhvr>
                                        <p:cTn id="87" dur="1" fill="hold">
                                          <p:stCondLst>
                                            <p:cond delay="0"/>
                                          </p:stCondLst>
                                        </p:cTn>
                                        <p:tgtEl>
                                          <p:spTgt spid="43"/>
                                        </p:tgtEl>
                                        <p:attrNameLst>
                                          <p:attrName>style.visibility</p:attrName>
                                        </p:attrNameLst>
                                      </p:cBhvr>
                                      <p:to>
                                        <p:strVal val="visible"/>
                                      </p:to>
                                    </p:set>
                                    <p:anim calcmode="lin" valueType="num">
                                      <p:cBhvr additive="base">
                                        <p:cTn id="88" dur="500" fill="hold"/>
                                        <p:tgtEl>
                                          <p:spTgt spid="43"/>
                                        </p:tgtEl>
                                        <p:attrNameLst>
                                          <p:attrName>ppt_x</p:attrName>
                                        </p:attrNameLst>
                                      </p:cBhvr>
                                      <p:tavLst>
                                        <p:tav tm="0">
                                          <p:val>
                                            <p:strVal val="0-#ppt_w/2"/>
                                          </p:val>
                                        </p:tav>
                                        <p:tav tm="100000">
                                          <p:val>
                                            <p:strVal val="#ppt_x"/>
                                          </p:val>
                                        </p:tav>
                                      </p:tavLst>
                                    </p:anim>
                                    <p:anim calcmode="lin" valueType="num">
                                      <p:cBhvr additive="base">
                                        <p:cTn id="89"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83" grpId="0" animBg="1"/>
      <p:bldP spid="77" grpId="0"/>
      <p:bldP spid="4" grpId="0" animBg="1"/>
      <p:bldP spid="19" grpId="0" animBg="1"/>
      <p:bldP spid="20" grpId="0" animBg="1"/>
      <p:bldP spid="35" grpId="0" animBg="1"/>
      <p:bldP spid="36" grpId="0" animBg="1"/>
      <p:bldP spid="39" grpId="0" animBg="1"/>
      <p:bldP spid="40" grpId="0" animBg="1"/>
      <p:bldP spid="41" grpId="0" animBg="1"/>
      <p:bldP spid="42" grpId="0" animBg="1"/>
      <p:bldP spid="43" grpId="0" animBg="1"/>
      <p:bldP spid="4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77" name="TextBox 76"/>
          <p:cNvSpPr txBox="1"/>
          <p:nvPr/>
        </p:nvSpPr>
        <p:spPr>
          <a:xfrm>
            <a:off x="477741" y="159023"/>
            <a:ext cx="2031325" cy="461665"/>
          </a:xfrm>
          <a:prstGeom prst="rect">
            <a:avLst/>
          </a:prstGeom>
          <a:noFill/>
        </p:spPr>
        <p:txBody>
          <a:bodyPr wrap="none" rtlCol="0">
            <a:spAutoFit/>
          </a:bodyPr>
          <a:lstStyle/>
          <a:p>
            <a:r>
              <a:rPr lang="zh-CN" altLang="en-US" sz="2400" dirty="0">
                <a:solidFill>
                  <a:srgbClr val="4D4D4D"/>
                </a:solidFill>
                <a:latin typeface="微软雅黑"/>
                <a:ea typeface="微软雅黑"/>
              </a:rPr>
              <a:t>内部环境分析</a:t>
            </a:r>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22" name="圆角矩形 21"/>
          <p:cNvSpPr/>
          <p:nvPr/>
        </p:nvSpPr>
        <p:spPr bwMode="auto">
          <a:xfrm>
            <a:off x="1352945" y="1222558"/>
            <a:ext cx="3312368" cy="1656184"/>
          </a:xfrm>
          <a:prstGeom prst="roundRect">
            <a:avLst>
              <a:gd name="adj" fmla="val 0"/>
            </a:avLst>
          </a:prstGeom>
          <a:solidFill>
            <a:srgbClr val="F8F8F8"/>
          </a:solid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grpSp>
        <p:nvGrpSpPr>
          <p:cNvPr id="23" name="组合 22"/>
          <p:cNvGrpSpPr/>
          <p:nvPr/>
        </p:nvGrpSpPr>
        <p:grpSpPr>
          <a:xfrm rot="5400000">
            <a:off x="6990764" y="2659546"/>
            <a:ext cx="1421099" cy="2252341"/>
            <a:chOff x="5075035" y="1195984"/>
            <a:chExt cx="1421099" cy="2422698"/>
          </a:xfrm>
        </p:grpSpPr>
        <p:sp>
          <p:nvSpPr>
            <p:cNvPr id="24" name="圆角矩形 23"/>
            <p:cNvSpPr/>
            <p:nvPr/>
          </p:nvSpPr>
          <p:spPr bwMode="auto">
            <a:xfrm>
              <a:off x="5075035" y="1195984"/>
              <a:ext cx="1421099" cy="2422698"/>
            </a:xfrm>
            <a:prstGeom prst="roundRect">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5" name="圆角矩形 24"/>
            <p:cNvSpPr/>
            <p:nvPr/>
          </p:nvSpPr>
          <p:spPr bwMode="auto">
            <a:xfrm>
              <a:off x="5229298" y="1366342"/>
              <a:ext cx="1112573" cy="2081982"/>
            </a:xfrm>
            <a:prstGeom prst="roundRect">
              <a:avLst>
                <a:gd name="adj" fmla="val 13243"/>
              </a:avLst>
            </a:prstGeom>
            <a:solidFill>
              <a:srgbClr val="F8F8F8"/>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grpSp>
      <p:grpSp>
        <p:nvGrpSpPr>
          <p:cNvPr id="26" name="组合 25"/>
          <p:cNvGrpSpPr/>
          <p:nvPr/>
        </p:nvGrpSpPr>
        <p:grpSpPr>
          <a:xfrm rot="5400000">
            <a:off x="3816681" y="2659546"/>
            <a:ext cx="1421099" cy="2252341"/>
            <a:chOff x="5075035" y="1195984"/>
            <a:chExt cx="1421099" cy="2422698"/>
          </a:xfrm>
        </p:grpSpPr>
        <p:sp>
          <p:nvSpPr>
            <p:cNvPr id="27" name="圆角矩形 26"/>
            <p:cNvSpPr/>
            <p:nvPr/>
          </p:nvSpPr>
          <p:spPr bwMode="auto">
            <a:xfrm>
              <a:off x="5075035" y="1195984"/>
              <a:ext cx="1421099" cy="2422698"/>
            </a:xfrm>
            <a:prstGeom prst="roundRect">
              <a:avLst/>
            </a:prstGeom>
            <a:solidFill>
              <a:schemeClr val="bg2">
                <a:lumMod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8" name="圆角矩形 27"/>
            <p:cNvSpPr/>
            <p:nvPr/>
          </p:nvSpPr>
          <p:spPr bwMode="auto">
            <a:xfrm>
              <a:off x="5229298" y="1366342"/>
              <a:ext cx="1112573" cy="2081982"/>
            </a:xfrm>
            <a:prstGeom prst="roundRect">
              <a:avLst>
                <a:gd name="adj" fmla="val 13243"/>
              </a:avLst>
            </a:prstGeom>
            <a:solidFill>
              <a:srgbClr val="F8F8F8"/>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grpSp>
      <p:grpSp>
        <p:nvGrpSpPr>
          <p:cNvPr id="29" name="组合 28"/>
          <p:cNvGrpSpPr/>
          <p:nvPr/>
        </p:nvGrpSpPr>
        <p:grpSpPr>
          <a:xfrm>
            <a:off x="5397826" y="1484784"/>
            <a:ext cx="1421099" cy="1944216"/>
            <a:chOff x="5075035" y="1195984"/>
            <a:chExt cx="1421099" cy="2422698"/>
          </a:xfrm>
        </p:grpSpPr>
        <p:sp>
          <p:nvSpPr>
            <p:cNvPr id="30" name="圆角矩形 29"/>
            <p:cNvSpPr/>
            <p:nvPr/>
          </p:nvSpPr>
          <p:spPr bwMode="auto">
            <a:xfrm>
              <a:off x="5075035" y="1195984"/>
              <a:ext cx="1421099" cy="2422698"/>
            </a:xfrm>
            <a:prstGeom prst="round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1" name="圆角矩形 30"/>
            <p:cNvSpPr/>
            <p:nvPr/>
          </p:nvSpPr>
          <p:spPr bwMode="auto">
            <a:xfrm>
              <a:off x="5229298" y="1366342"/>
              <a:ext cx="1112573" cy="2081982"/>
            </a:xfrm>
            <a:prstGeom prst="roundRect">
              <a:avLst>
                <a:gd name="adj" fmla="val 13243"/>
              </a:avLst>
            </a:prstGeom>
            <a:solidFill>
              <a:srgbClr val="F8F8F8"/>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grpSp>
      <p:grpSp>
        <p:nvGrpSpPr>
          <p:cNvPr id="32" name="组合 31"/>
          <p:cNvGrpSpPr/>
          <p:nvPr/>
        </p:nvGrpSpPr>
        <p:grpSpPr>
          <a:xfrm>
            <a:off x="5397826" y="4149080"/>
            <a:ext cx="1421099" cy="1944216"/>
            <a:chOff x="5075035" y="1195984"/>
            <a:chExt cx="1421099" cy="2422698"/>
          </a:xfrm>
        </p:grpSpPr>
        <p:sp>
          <p:nvSpPr>
            <p:cNvPr id="33" name="圆角矩形 32"/>
            <p:cNvSpPr/>
            <p:nvPr/>
          </p:nvSpPr>
          <p:spPr bwMode="auto">
            <a:xfrm>
              <a:off x="5075035" y="1195984"/>
              <a:ext cx="1421099" cy="2422698"/>
            </a:xfrm>
            <a:prstGeom prst="round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4" name="圆角矩形 33"/>
            <p:cNvSpPr/>
            <p:nvPr/>
          </p:nvSpPr>
          <p:spPr bwMode="auto">
            <a:xfrm>
              <a:off x="5229298" y="1366342"/>
              <a:ext cx="1112573" cy="2081982"/>
            </a:xfrm>
            <a:prstGeom prst="roundRect">
              <a:avLst>
                <a:gd name="adj" fmla="val 13243"/>
              </a:avLst>
            </a:prstGeom>
            <a:solidFill>
              <a:srgbClr val="F8F8F8"/>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grpSp>
      <p:sp>
        <p:nvSpPr>
          <p:cNvPr id="35" name="矩形 34"/>
          <p:cNvSpPr/>
          <p:nvPr/>
        </p:nvSpPr>
        <p:spPr bwMode="auto">
          <a:xfrm rot="2700000">
            <a:off x="5278471" y="3015963"/>
            <a:ext cx="1535238" cy="1535238"/>
          </a:xfrm>
          <a:prstGeom prst="rect">
            <a:avLst/>
          </a:prstGeom>
          <a:solidFill>
            <a:schemeClr val="tx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6" name="TextBox 35"/>
          <p:cNvSpPr txBox="1"/>
          <p:nvPr/>
        </p:nvSpPr>
        <p:spPr>
          <a:xfrm>
            <a:off x="5697276" y="1844824"/>
            <a:ext cx="800219" cy="461665"/>
          </a:xfrm>
          <a:prstGeom prst="rect">
            <a:avLst/>
          </a:prstGeom>
          <a:noFill/>
        </p:spPr>
        <p:txBody>
          <a:bodyPr wrap="none" rtlCol="0">
            <a:spAutoFit/>
          </a:bodyPr>
          <a:lstStyle/>
          <a:p>
            <a:r>
              <a:rPr lang="zh-CN" altLang="en-US" sz="2400" dirty="0" smtClean="0">
                <a:latin typeface="+mn-ea"/>
                <a:ea typeface="+mn-ea"/>
              </a:rPr>
              <a:t>威胁</a:t>
            </a:r>
            <a:endParaRPr lang="zh-CN" altLang="en-US" sz="2400" dirty="0">
              <a:latin typeface="+mn-ea"/>
              <a:ea typeface="+mn-ea"/>
            </a:endParaRPr>
          </a:p>
        </p:txBody>
      </p:sp>
      <p:sp>
        <p:nvSpPr>
          <p:cNvPr id="37" name="TextBox 36"/>
          <p:cNvSpPr txBox="1"/>
          <p:nvPr/>
        </p:nvSpPr>
        <p:spPr>
          <a:xfrm>
            <a:off x="5697276" y="5409084"/>
            <a:ext cx="800219" cy="461665"/>
          </a:xfrm>
          <a:prstGeom prst="rect">
            <a:avLst/>
          </a:prstGeom>
          <a:noFill/>
        </p:spPr>
        <p:txBody>
          <a:bodyPr wrap="none" rtlCol="0">
            <a:spAutoFit/>
          </a:bodyPr>
          <a:lstStyle/>
          <a:p>
            <a:r>
              <a:rPr lang="zh-CN" altLang="en-US" sz="2400" dirty="0" smtClean="0">
                <a:latin typeface="+mn-ea"/>
                <a:ea typeface="+mn-ea"/>
              </a:rPr>
              <a:t>机会</a:t>
            </a:r>
            <a:endParaRPr lang="zh-CN" altLang="en-US" sz="2400" dirty="0">
              <a:latin typeface="+mn-ea"/>
              <a:ea typeface="+mn-ea"/>
            </a:endParaRPr>
          </a:p>
        </p:txBody>
      </p:sp>
      <p:sp>
        <p:nvSpPr>
          <p:cNvPr id="38" name="TextBox 37"/>
          <p:cNvSpPr txBox="1"/>
          <p:nvPr/>
        </p:nvSpPr>
        <p:spPr>
          <a:xfrm>
            <a:off x="3716076" y="3567584"/>
            <a:ext cx="800219" cy="461665"/>
          </a:xfrm>
          <a:prstGeom prst="rect">
            <a:avLst/>
          </a:prstGeom>
          <a:noFill/>
        </p:spPr>
        <p:txBody>
          <a:bodyPr wrap="none" rtlCol="0">
            <a:spAutoFit/>
          </a:bodyPr>
          <a:lstStyle/>
          <a:p>
            <a:r>
              <a:rPr lang="zh-CN" altLang="en-US" sz="2400" dirty="0" smtClean="0">
                <a:latin typeface="+mn-ea"/>
                <a:ea typeface="+mn-ea"/>
              </a:rPr>
              <a:t>优势</a:t>
            </a:r>
            <a:endParaRPr lang="zh-CN" altLang="en-US" sz="2400" dirty="0">
              <a:latin typeface="+mn-ea"/>
              <a:ea typeface="+mn-ea"/>
            </a:endParaRPr>
          </a:p>
        </p:txBody>
      </p:sp>
      <p:sp>
        <p:nvSpPr>
          <p:cNvPr id="39" name="TextBox 38"/>
          <p:cNvSpPr txBox="1"/>
          <p:nvPr/>
        </p:nvSpPr>
        <p:spPr>
          <a:xfrm>
            <a:off x="7589576" y="3567584"/>
            <a:ext cx="800219" cy="461665"/>
          </a:xfrm>
          <a:prstGeom prst="rect">
            <a:avLst/>
          </a:prstGeom>
          <a:noFill/>
        </p:spPr>
        <p:txBody>
          <a:bodyPr wrap="none" rtlCol="0">
            <a:spAutoFit/>
          </a:bodyPr>
          <a:lstStyle/>
          <a:p>
            <a:r>
              <a:rPr lang="zh-CN" altLang="en-US" sz="2400" dirty="0" smtClean="0">
                <a:latin typeface="+mn-ea"/>
                <a:ea typeface="+mn-ea"/>
              </a:rPr>
              <a:t>劣势</a:t>
            </a:r>
            <a:endParaRPr lang="zh-CN" altLang="en-US" sz="2400" dirty="0">
              <a:latin typeface="+mn-ea"/>
              <a:ea typeface="+mn-ea"/>
            </a:endParaRPr>
          </a:p>
        </p:txBody>
      </p:sp>
      <p:sp>
        <p:nvSpPr>
          <p:cNvPr id="40" name="TextBox 39"/>
          <p:cNvSpPr txBox="1"/>
          <p:nvPr/>
        </p:nvSpPr>
        <p:spPr>
          <a:xfrm>
            <a:off x="5388377" y="3523074"/>
            <a:ext cx="1315425" cy="553998"/>
          </a:xfrm>
          <a:prstGeom prst="rect">
            <a:avLst/>
          </a:prstGeom>
          <a:noFill/>
        </p:spPr>
        <p:txBody>
          <a:bodyPr wrap="none" rtlCol="0">
            <a:spAutoFit/>
          </a:bodyPr>
          <a:lstStyle/>
          <a:p>
            <a:r>
              <a:rPr lang="en-US" altLang="zh-CN" sz="3000" dirty="0" smtClean="0">
                <a:solidFill>
                  <a:srgbClr val="F8F8F8"/>
                </a:solidFill>
                <a:latin typeface="+mn-ea"/>
                <a:ea typeface="+mn-ea"/>
              </a:rPr>
              <a:t>SWOT</a:t>
            </a:r>
            <a:endParaRPr lang="zh-CN" altLang="en-US" sz="3000" dirty="0">
              <a:solidFill>
                <a:srgbClr val="F8F8F8"/>
              </a:solidFill>
              <a:latin typeface="+mn-ea"/>
              <a:ea typeface="+mn-ea"/>
            </a:endParaRPr>
          </a:p>
        </p:txBody>
      </p:sp>
      <p:sp>
        <p:nvSpPr>
          <p:cNvPr id="41" name="TextBox 40"/>
          <p:cNvSpPr txBox="1"/>
          <p:nvPr/>
        </p:nvSpPr>
        <p:spPr>
          <a:xfrm>
            <a:off x="1576061" y="1378477"/>
            <a:ext cx="2975308" cy="1200329"/>
          </a:xfrm>
          <a:prstGeom prst="rect">
            <a:avLst/>
          </a:prstGeom>
          <a:noFill/>
        </p:spPr>
        <p:txBody>
          <a:bodyPr wrap="square" rtlCol="0">
            <a:spAutoFit/>
          </a:bodyPr>
          <a:lstStyle/>
          <a:p>
            <a:r>
              <a:rPr lang="zh-CN" altLang="en-US" dirty="0">
                <a:solidFill>
                  <a:schemeClr val="tx2"/>
                </a:solidFill>
                <a:latin typeface="+mn-ea"/>
                <a:ea typeface="+mn-ea"/>
              </a:rPr>
              <a:t>这里输入段落文本这里输入段落文本这里输入段落文本这里输入段落文本</a:t>
            </a:r>
          </a:p>
          <a:p>
            <a:endParaRPr lang="zh-CN" altLang="en-US" dirty="0">
              <a:latin typeface="+mn-ea"/>
              <a:ea typeface="+mn-ea"/>
            </a:endParaRPr>
          </a:p>
        </p:txBody>
      </p:sp>
      <p:sp>
        <p:nvSpPr>
          <p:cNvPr id="42" name="圆角矩形 41"/>
          <p:cNvSpPr/>
          <p:nvPr/>
        </p:nvSpPr>
        <p:spPr bwMode="auto">
          <a:xfrm>
            <a:off x="7575945" y="1222558"/>
            <a:ext cx="3312368" cy="1656184"/>
          </a:xfrm>
          <a:prstGeom prst="roundRect">
            <a:avLst>
              <a:gd name="adj" fmla="val 0"/>
            </a:avLst>
          </a:prstGeom>
          <a:solidFill>
            <a:srgbClr val="F8F8F8"/>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3" name="TextBox 42"/>
          <p:cNvSpPr txBox="1"/>
          <p:nvPr/>
        </p:nvSpPr>
        <p:spPr>
          <a:xfrm>
            <a:off x="7799061" y="1378477"/>
            <a:ext cx="2975308" cy="1200329"/>
          </a:xfrm>
          <a:prstGeom prst="rect">
            <a:avLst/>
          </a:prstGeom>
          <a:noFill/>
        </p:spPr>
        <p:txBody>
          <a:bodyPr wrap="square" rtlCol="0">
            <a:spAutoFit/>
          </a:bodyPr>
          <a:lstStyle/>
          <a:p>
            <a:r>
              <a:rPr lang="zh-CN" altLang="en-US" dirty="0">
                <a:solidFill>
                  <a:schemeClr val="tx2"/>
                </a:solidFill>
                <a:latin typeface="+mn-ea"/>
                <a:ea typeface="+mn-ea"/>
              </a:rPr>
              <a:t>这里输入段落文本这里输入段落文本这里输入段落文本这里输入段落文本</a:t>
            </a:r>
          </a:p>
          <a:p>
            <a:endParaRPr lang="zh-CN" altLang="en-US" dirty="0">
              <a:latin typeface="+mn-ea"/>
              <a:ea typeface="+mn-ea"/>
            </a:endParaRPr>
          </a:p>
        </p:txBody>
      </p:sp>
      <p:sp>
        <p:nvSpPr>
          <p:cNvPr id="44" name="圆角矩形 43"/>
          <p:cNvSpPr/>
          <p:nvPr/>
        </p:nvSpPr>
        <p:spPr bwMode="auto">
          <a:xfrm>
            <a:off x="1352945" y="4659660"/>
            <a:ext cx="3312368" cy="1656184"/>
          </a:xfrm>
          <a:prstGeom prst="roundRect">
            <a:avLst>
              <a:gd name="adj" fmla="val 0"/>
            </a:avLst>
          </a:prstGeom>
          <a:solidFill>
            <a:srgbClr val="F8F8F8"/>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5" name="TextBox 44"/>
          <p:cNvSpPr txBox="1"/>
          <p:nvPr/>
        </p:nvSpPr>
        <p:spPr>
          <a:xfrm>
            <a:off x="1576061" y="4815579"/>
            <a:ext cx="2975308" cy="1200329"/>
          </a:xfrm>
          <a:prstGeom prst="rect">
            <a:avLst/>
          </a:prstGeom>
          <a:noFill/>
        </p:spPr>
        <p:txBody>
          <a:bodyPr wrap="square" rtlCol="0">
            <a:spAutoFit/>
          </a:bodyPr>
          <a:lstStyle/>
          <a:p>
            <a:r>
              <a:rPr lang="zh-CN" altLang="en-US" dirty="0">
                <a:solidFill>
                  <a:schemeClr val="tx2"/>
                </a:solidFill>
                <a:latin typeface="+mn-ea"/>
                <a:ea typeface="+mn-ea"/>
              </a:rPr>
              <a:t>这里输入段落文本这里输入段落文本这里输入段落文本这里输入段落文本</a:t>
            </a:r>
          </a:p>
          <a:p>
            <a:endParaRPr lang="zh-CN" altLang="en-US" dirty="0">
              <a:latin typeface="+mn-ea"/>
              <a:ea typeface="+mn-ea"/>
            </a:endParaRPr>
          </a:p>
        </p:txBody>
      </p:sp>
      <p:sp>
        <p:nvSpPr>
          <p:cNvPr id="46" name="圆角矩形 45"/>
          <p:cNvSpPr/>
          <p:nvPr/>
        </p:nvSpPr>
        <p:spPr bwMode="auto">
          <a:xfrm>
            <a:off x="7575945" y="4659660"/>
            <a:ext cx="3312368" cy="1656184"/>
          </a:xfrm>
          <a:prstGeom prst="roundRect">
            <a:avLst>
              <a:gd name="adj" fmla="val 0"/>
            </a:avLst>
          </a:prstGeom>
          <a:solidFill>
            <a:srgbClr val="F8F8F8"/>
          </a:solidFill>
          <a:ln w="9525" cap="flat" cmpd="sng" algn="ctr">
            <a:solidFill>
              <a:schemeClr val="tx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7" name="TextBox 46"/>
          <p:cNvSpPr txBox="1"/>
          <p:nvPr/>
        </p:nvSpPr>
        <p:spPr>
          <a:xfrm>
            <a:off x="7799061" y="4815579"/>
            <a:ext cx="2975308" cy="1200329"/>
          </a:xfrm>
          <a:prstGeom prst="rect">
            <a:avLst/>
          </a:prstGeom>
          <a:noFill/>
        </p:spPr>
        <p:txBody>
          <a:bodyPr wrap="square" rtlCol="0">
            <a:spAutoFit/>
          </a:bodyPr>
          <a:lstStyle/>
          <a:p>
            <a:r>
              <a:rPr lang="zh-CN" altLang="en-US" dirty="0">
                <a:solidFill>
                  <a:schemeClr val="tx2"/>
                </a:solidFill>
                <a:latin typeface="+mn-ea"/>
                <a:ea typeface="+mn-ea"/>
              </a:rPr>
              <a:t>这里输入段落文本这里输入段落文本这里输入段落文本这里输入段落文本</a:t>
            </a:r>
          </a:p>
          <a:p>
            <a:endParaRPr lang="zh-CN" altLang="en-US" dirty="0">
              <a:latin typeface="+mn-ea"/>
              <a:ea typeface="+mn-ea"/>
            </a:endParaRPr>
          </a:p>
        </p:txBody>
      </p:sp>
    </p:spTree>
    <p:extLst>
      <p:ext uri="{BB962C8B-B14F-4D97-AF65-F5344CB8AC3E}">
        <p14:creationId xmlns:p14="http://schemas.microsoft.com/office/powerpoint/2010/main" val="1930512799"/>
      </p:ext>
    </p:extLst>
  </p:cSld>
  <p:clrMapOvr>
    <a:masterClrMapping/>
  </p:clrMapOvr>
  <p:transition spd="slow" advTm="5987">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900"/>
                            </p:stCondLst>
                            <p:childTnLst>
                              <p:par>
                                <p:cTn id="23" presetID="49" presetClass="entr" presetSubtype="0" decel="100000"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p:cTn id="25" dur="500" fill="hold"/>
                                        <p:tgtEl>
                                          <p:spTgt spid="40"/>
                                        </p:tgtEl>
                                        <p:attrNameLst>
                                          <p:attrName>ppt_w</p:attrName>
                                        </p:attrNameLst>
                                      </p:cBhvr>
                                      <p:tavLst>
                                        <p:tav tm="0">
                                          <p:val>
                                            <p:fltVal val="0"/>
                                          </p:val>
                                        </p:tav>
                                        <p:tav tm="100000">
                                          <p:val>
                                            <p:strVal val="#ppt_w"/>
                                          </p:val>
                                        </p:tav>
                                      </p:tavLst>
                                    </p:anim>
                                    <p:anim calcmode="lin" valueType="num">
                                      <p:cBhvr>
                                        <p:cTn id="26" dur="500" fill="hold"/>
                                        <p:tgtEl>
                                          <p:spTgt spid="40"/>
                                        </p:tgtEl>
                                        <p:attrNameLst>
                                          <p:attrName>ppt_h</p:attrName>
                                        </p:attrNameLst>
                                      </p:cBhvr>
                                      <p:tavLst>
                                        <p:tav tm="0">
                                          <p:val>
                                            <p:fltVal val="0"/>
                                          </p:val>
                                        </p:tav>
                                        <p:tav tm="100000">
                                          <p:val>
                                            <p:strVal val="#ppt_h"/>
                                          </p:val>
                                        </p:tav>
                                      </p:tavLst>
                                    </p:anim>
                                    <p:anim calcmode="lin" valueType="num">
                                      <p:cBhvr>
                                        <p:cTn id="27" dur="500" fill="hold"/>
                                        <p:tgtEl>
                                          <p:spTgt spid="40"/>
                                        </p:tgtEl>
                                        <p:attrNameLst>
                                          <p:attrName>style.rotation</p:attrName>
                                        </p:attrNameLst>
                                      </p:cBhvr>
                                      <p:tavLst>
                                        <p:tav tm="0">
                                          <p:val>
                                            <p:fltVal val="360"/>
                                          </p:val>
                                        </p:tav>
                                        <p:tav tm="100000">
                                          <p:val>
                                            <p:fltVal val="0"/>
                                          </p:val>
                                        </p:tav>
                                      </p:tavLst>
                                    </p:anim>
                                    <p:animEffect transition="in" filter="fade">
                                      <p:cBhvr>
                                        <p:cTn id="28" dur="500"/>
                                        <p:tgtEl>
                                          <p:spTgt spid="40"/>
                                        </p:tgtEl>
                                      </p:cBhvr>
                                    </p:animEffect>
                                  </p:childTnLst>
                                </p:cTn>
                              </p:par>
                              <p:par>
                                <p:cTn id="29" presetID="49" presetClass="entr" presetSubtype="0" decel="10000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anim calcmode="lin" valueType="num">
                                      <p:cBhvr>
                                        <p:cTn id="33" dur="500" fill="hold"/>
                                        <p:tgtEl>
                                          <p:spTgt spid="35"/>
                                        </p:tgtEl>
                                        <p:attrNameLst>
                                          <p:attrName>style.rotation</p:attrName>
                                        </p:attrNameLst>
                                      </p:cBhvr>
                                      <p:tavLst>
                                        <p:tav tm="0">
                                          <p:val>
                                            <p:fltVal val="360"/>
                                          </p:val>
                                        </p:tav>
                                        <p:tav tm="100000">
                                          <p:val>
                                            <p:fltVal val="0"/>
                                          </p:val>
                                        </p:tav>
                                      </p:tavLst>
                                    </p:anim>
                                    <p:animEffect transition="in" filter="fade">
                                      <p:cBhvr>
                                        <p:cTn id="34" dur="500"/>
                                        <p:tgtEl>
                                          <p:spTgt spid="35"/>
                                        </p:tgtEl>
                                      </p:cBhvr>
                                    </p:animEffect>
                                  </p:childTnLst>
                                </p:cTn>
                              </p:par>
                            </p:childTnLst>
                          </p:cTn>
                        </p:par>
                        <p:par>
                          <p:cTn id="35" fill="hold">
                            <p:stCondLst>
                              <p:cond delay="2400"/>
                            </p:stCondLst>
                            <p:childTnLst>
                              <p:par>
                                <p:cTn id="36" presetID="12" presetClass="entr" presetSubtype="4"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500"/>
                                        <p:tgtEl>
                                          <p:spTgt spid="29"/>
                                        </p:tgtEl>
                                        <p:attrNameLst>
                                          <p:attrName>ppt_y</p:attrName>
                                        </p:attrNameLst>
                                      </p:cBhvr>
                                      <p:tavLst>
                                        <p:tav tm="0">
                                          <p:val>
                                            <p:strVal val="#ppt_y+#ppt_h*1.125000"/>
                                          </p:val>
                                        </p:tav>
                                        <p:tav tm="100000">
                                          <p:val>
                                            <p:strVal val="#ppt_y"/>
                                          </p:val>
                                        </p:tav>
                                      </p:tavLst>
                                    </p:anim>
                                    <p:animEffect transition="in" filter="wipe(up)">
                                      <p:cBhvr>
                                        <p:cTn id="39" dur="500"/>
                                        <p:tgtEl>
                                          <p:spTgt spid="29"/>
                                        </p:tgtEl>
                                      </p:cBhvr>
                                    </p:animEffect>
                                  </p:childTnLst>
                                </p:cTn>
                              </p:par>
                              <p:par>
                                <p:cTn id="40" presetID="12" presetClass="entr" presetSubtype="1"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p:tgtEl>
                                          <p:spTgt spid="32"/>
                                        </p:tgtEl>
                                        <p:attrNameLst>
                                          <p:attrName>ppt_y</p:attrName>
                                        </p:attrNameLst>
                                      </p:cBhvr>
                                      <p:tavLst>
                                        <p:tav tm="0">
                                          <p:val>
                                            <p:strVal val="#ppt_y-#ppt_h*1.125000"/>
                                          </p:val>
                                        </p:tav>
                                        <p:tav tm="100000">
                                          <p:val>
                                            <p:strVal val="#ppt_y"/>
                                          </p:val>
                                        </p:tav>
                                      </p:tavLst>
                                    </p:anim>
                                    <p:animEffect transition="in" filter="wipe(down)">
                                      <p:cBhvr>
                                        <p:cTn id="43" dur="500"/>
                                        <p:tgtEl>
                                          <p:spTgt spid="32"/>
                                        </p:tgtEl>
                                      </p:cBhvr>
                                    </p:animEffect>
                                  </p:childTnLst>
                                </p:cTn>
                              </p:par>
                            </p:childTnLst>
                          </p:cTn>
                        </p:par>
                        <p:par>
                          <p:cTn id="44" fill="hold">
                            <p:stCondLst>
                              <p:cond delay="2900"/>
                            </p:stCondLst>
                            <p:childTnLst>
                              <p:par>
                                <p:cTn id="45" presetID="31" presetClass="entr" presetSubtype="0"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p:cTn id="47" dur="500" fill="hold"/>
                                        <p:tgtEl>
                                          <p:spTgt spid="36"/>
                                        </p:tgtEl>
                                        <p:attrNameLst>
                                          <p:attrName>ppt_w</p:attrName>
                                        </p:attrNameLst>
                                      </p:cBhvr>
                                      <p:tavLst>
                                        <p:tav tm="0">
                                          <p:val>
                                            <p:fltVal val="0"/>
                                          </p:val>
                                        </p:tav>
                                        <p:tav tm="100000">
                                          <p:val>
                                            <p:strVal val="#ppt_w"/>
                                          </p:val>
                                        </p:tav>
                                      </p:tavLst>
                                    </p:anim>
                                    <p:anim calcmode="lin" valueType="num">
                                      <p:cBhvr>
                                        <p:cTn id="48" dur="500" fill="hold"/>
                                        <p:tgtEl>
                                          <p:spTgt spid="36"/>
                                        </p:tgtEl>
                                        <p:attrNameLst>
                                          <p:attrName>ppt_h</p:attrName>
                                        </p:attrNameLst>
                                      </p:cBhvr>
                                      <p:tavLst>
                                        <p:tav tm="0">
                                          <p:val>
                                            <p:fltVal val="0"/>
                                          </p:val>
                                        </p:tav>
                                        <p:tav tm="100000">
                                          <p:val>
                                            <p:strVal val="#ppt_h"/>
                                          </p:val>
                                        </p:tav>
                                      </p:tavLst>
                                    </p:anim>
                                    <p:anim calcmode="lin" valueType="num">
                                      <p:cBhvr>
                                        <p:cTn id="49" dur="500" fill="hold"/>
                                        <p:tgtEl>
                                          <p:spTgt spid="36"/>
                                        </p:tgtEl>
                                        <p:attrNameLst>
                                          <p:attrName>style.rotation</p:attrName>
                                        </p:attrNameLst>
                                      </p:cBhvr>
                                      <p:tavLst>
                                        <p:tav tm="0">
                                          <p:val>
                                            <p:fltVal val="90"/>
                                          </p:val>
                                        </p:tav>
                                        <p:tav tm="100000">
                                          <p:val>
                                            <p:fltVal val="0"/>
                                          </p:val>
                                        </p:tav>
                                      </p:tavLst>
                                    </p:anim>
                                    <p:animEffect transition="in" filter="fade">
                                      <p:cBhvr>
                                        <p:cTn id="50" dur="500"/>
                                        <p:tgtEl>
                                          <p:spTgt spid="36"/>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p:cTn id="53" dur="500" fill="hold"/>
                                        <p:tgtEl>
                                          <p:spTgt spid="37"/>
                                        </p:tgtEl>
                                        <p:attrNameLst>
                                          <p:attrName>ppt_w</p:attrName>
                                        </p:attrNameLst>
                                      </p:cBhvr>
                                      <p:tavLst>
                                        <p:tav tm="0">
                                          <p:val>
                                            <p:fltVal val="0"/>
                                          </p:val>
                                        </p:tav>
                                        <p:tav tm="100000">
                                          <p:val>
                                            <p:strVal val="#ppt_w"/>
                                          </p:val>
                                        </p:tav>
                                      </p:tavLst>
                                    </p:anim>
                                    <p:anim calcmode="lin" valueType="num">
                                      <p:cBhvr>
                                        <p:cTn id="54" dur="500" fill="hold"/>
                                        <p:tgtEl>
                                          <p:spTgt spid="37"/>
                                        </p:tgtEl>
                                        <p:attrNameLst>
                                          <p:attrName>ppt_h</p:attrName>
                                        </p:attrNameLst>
                                      </p:cBhvr>
                                      <p:tavLst>
                                        <p:tav tm="0">
                                          <p:val>
                                            <p:fltVal val="0"/>
                                          </p:val>
                                        </p:tav>
                                        <p:tav tm="100000">
                                          <p:val>
                                            <p:strVal val="#ppt_h"/>
                                          </p:val>
                                        </p:tav>
                                      </p:tavLst>
                                    </p:anim>
                                    <p:anim calcmode="lin" valueType="num">
                                      <p:cBhvr>
                                        <p:cTn id="55" dur="500" fill="hold"/>
                                        <p:tgtEl>
                                          <p:spTgt spid="37"/>
                                        </p:tgtEl>
                                        <p:attrNameLst>
                                          <p:attrName>style.rotation</p:attrName>
                                        </p:attrNameLst>
                                      </p:cBhvr>
                                      <p:tavLst>
                                        <p:tav tm="0">
                                          <p:val>
                                            <p:fltVal val="90"/>
                                          </p:val>
                                        </p:tav>
                                        <p:tav tm="100000">
                                          <p:val>
                                            <p:fltVal val="0"/>
                                          </p:val>
                                        </p:tav>
                                      </p:tavLst>
                                    </p:anim>
                                    <p:animEffect transition="in" filter="fade">
                                      <p:cBhvr>
                                        <p:cTn id="56" dur="500"/>
                                        <p:tgtEl>
                                          <p:spTgt spid="37"/>
                                        </p:tgtEl>
                                      </p:cBhvr>
                                    </p:animEffect>
                                  </p:childTnLst>
                                </p:cTn>
                              </p:par>
                            </p:childTnLst>
                          </p:cTn>
                        </p:par>
                        <p:par>
                          <p:cTn id="57" fill="hold">
                            <p:stCondLst>
                              <p:cond delay="3400"/>
                            </p:stCondLst>
                            <p:childTnLst>
                              <p:par>
                                <p:cTn id="58" presetID="22" presetClass="entr" presetSubtype="8"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wipe(left)">
                                      <p:cBhvr>
                                        <p:cTn id="60" dur="500"/>
                                        <p:tgtEl>
                                          <p:spTgt spid="4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wipe(left)">
                                      <p:cBhvr>
                                        <p:cTn id="63" dur="500"/>
                                        <p:tgtEl>
                                          <p:spTgt spid="43"/>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wipe(right)">
                                      <p:cBhvr>
                                        <p:cTn id="66" dur="500"/>
                                        <p:tgtEl>
                                          <p:spTgt spid="4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wipe(right)">
                                      <p:cBhvr>
                                        <p:cTn id="69" dur="500"/>
                                        <p:tgtEl>
                                          <p:spTgt spid="44"/>
                                        </p:tgtEl>
                                      </p:cBhvr>
                                    </p:animEffect>
                                  </p:childTnLst>
                                </p:cTn>
                              </p:par>
                            </p:childTnLst>
                          </p:cTn>
                        </p:par>
                        <p:par>
                          <p:cTn id="70" fill="hold">
                            <p:stCondLst>
                              <p:cond delay="3900"/>
                            </p:stCondLst>
                            <p:childTnLst>
                              <p:par>
                                <p:cTn id="71" presetID="12" presetClass="entr" presetSubtype="2" fill="hold" nodeType="after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p:tgtEl>
                                          <p:spTgt spid="26"/>
                                        </p:tgtEl>
                                        <p:attrNameLst>
                                          <p:attrName>ppt_x</p:attrName>
                                        </p:attrNameLst>
                                      </p:cBhvr>
                                      <p:tavLst>
                                        <p:tav tm="0">
                                          <p:val>
                                            <p:strVal val="#ppt_x+#ppt_w*1.125000"/>
                                          </p:val>
                                        </p:tav>
                                        <p:tav tm="100000">
                                          <p:val>
                                            <p:strVal val="#ppt_x"/>
                                          </p:val>
                                        </p:tav>
                                      </p:tavLst>
                                    </p:anim>
                                    <p:animEffect transition="in" filter="wipe(left)">
                                      <p:cBhvr>
                                        <p:cTn id="74" dur="500"/>
                                        <p:tgtEl>
                                          <p:spTgt spid="26"/>
                                        </p:tgtEl>
                                      </p:cBhvr>
                                    </p:animEffect>
                                  </p:childTnLst>
                                </p:cTn>
                              </p:par>
                              <p:par>
                                <p:cTn id="75" presetID="12" presetClass="entr" presetSubtype="8" fill="hold" nodeType="with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p:tgtEl>
                                          <p:spTgt spid="23"/>
                                        </p:tgtEl>
                                        <p:attrNameLst>
                                          <p:attrName>ppt_x</p:attrName>
                                        </p:attrNameLst>
                                      </p:cBhvr>
                                      <p:tavLst>
                                        <p:tav tm="0">
                                          <p:val>
                                            <p:strVal val="#ppt_x-#ppt_w*1.125000"/>
                                          </p:val>
                                        </p:tav>
                                        <p:tav tm="100000">
                                          <p:val>
                                            <p:strVal val="#ppt_x"/>
                                          </p:val>
                                        </p:tav>
                                      </p:tavLst>
                                    </p:anim>
                                    <p:animEffect transition="in" filter="wipe(right)">
                                      <p:cBhvr>
                                        <p:cTn id="78" dur="500"/>
                                        <p:tgtEl>
                                          <p:spTgt spid="23"/>
                                        </p:tgtEl>
                                      </p:cBhvr>
                                    </p:animEffect>
                                  </p:childTnLst>
                                </p:cTn>
                              </p:par>
                            </p:childTnLst>
                          </p:cTn>
                        </p:par>
                        <p:par>
                          <p:cTn id="79" fill="hold">
                            <p:stCondLst>
                              <p:cond delay="4400"/>
                            </p:stCondLst>
                            <p:childTnLst>
                              <p:par>
                                <p:cTn id="80" presetID="31" presetClass="entr" presetSubtype="0" fill="hold" grpId="0" nodeType="afterEffect">
                                  <p:stCondLst>
                                    <p:cond delay="0"/>
                                  </p:stCondLst>
                                  <p:childTnLst>
                                    <p:set>
                                      <p:cBhvr>
                                        <p:cTn id="81" dur="1" fill="hold">
                                          <p:stCondLst>
                                            <p:cond delay="0"/>
                                          </p:stCondLst>
                                        </p:cTn>
                                        <p:tgtEl>
                                          <p:spTgt spid="38"/>
                                        </p:tgtEl>
                                        <p:attrNameLst>
                                          <p:attrName>style.visibility</p:attrName>
                                        </p:attrNameLst>
                                      </p:cBhvr>
                                      <p:to>
                                        <p:strVal val="visible"/>
                                      </p:to>
                                    </p:set>
                                    <p:anim calcmode="lin" valueType="num">
                                      <p:cBhvr>
                                        <p:cTn id="82" dur="500" fill="hold"/>
                                        <p:tgtEl>
                                          <p:spTgt spid="38"/>
                                        </p:tgtEl>
                                        <p:attrNameLst>
                                          <p:attrName>ppt_w</p:attrName>
                                        </p:attrNameLst>
                                      </p:cBhvr>
                                      <p:tavLst>
                                        <p:tav tm="0">
                                          <p:val>
                                            <p:fltVal val="0"/>
                                          </p:val>
                                        </p:tav>
                                        <p:tav tm="100000">
                                          <p:val>
                                            <p:strVal val="#ppt_w"/>
                                          </p:val>
                                        </p:tav>
                                      </p:tavLst>
                                    </p:anim>
                                    <p:anim calcmode="lin" valueType="num">
                                      <p:cBhvr>
                                        <p:cTn id="83" dur="500" fill="hold"/>
                                        <p:tgtEl>
                                          <p:spTgt spid="38"/>
                                        </p:tgtEl>
                                        <p:attrNameLst>
                                          <p:attrName>ppt_h</p:attrName>
                                        </p:attrNameLst>
                                      </p:cBhvr>
                                      <p:tavLst>
                                        <p:tav tm="0">
                                          <p:val>
                                            <p:fltVal val="0"/>
                                          </p:val>
                                        </p:tav>
                                        <p:tav tm="100000">
                                          <p:val>
                                            <p:strVal val="#ppt_h"/>
                                          </p:val>
                                        </p:tav>
                                      </p:tavLst>
                                    </p:anim>
                                    <p:anim calcmode="lin" valueType="num">
                                      <p:cBhvr>
                                        <p:cTn id="84" dur="500" fill="hold"/>
                                        <p:tgtEl>
                                          <p:spTgt spid="38"/>
                                        </p:tgtEl>
                                        <p:attrNameLst>
                                          <p:attrName>style.rotation</p:attrName>
                                        </p:attrNameLst>
                                      </p:cBhvr>
                                      <p:tavLst>
                                        <p:tav tm="0">
                                          <p:val>
                                            <p:fltVal val="90"/>
                                          </p:val>
                                        </p:tav>
                                        <p:tav tm="100000">
                                          <p:val>
                                            <p:fltVal val="0"/>
                                          </p:val>
                                        </p:tav>
                                      </p:tavLst>
                                    </p:anim>
                                    <p:animEffect transition="in" filter="fade">
                                      <p:cBhvr>
                                        <p:cTn id="85" dur="500"/>
                                        <p:tgtEl>
                                          <p:spTgt spid="38"/>
                                        </p:tgtEl>
                                      </p:cBhvr>
                                    </p:animEffect>
                                  </p:childTnLst>
                                </p:cTn>
                              </p:par>
                              <p:par>
                                <p:cTn id="86" presetID="31" presetClass="entr" presetSubtype="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500" fill="hold"/>
                                        <p:tgtEl>
                                          <p:spTgt spid="39"/>
                                        </p:tgtEl>
                                        <p:attrNameLst>
                                          <p:attrName>ppt_w</p:attrName>
                                        </p:attrNameLst>
                                      </p:cBhvr>
                                      <p:tavLst>
                                        <p:tav tm="0">
                                          <p:val>
                                            <p:fltVal val="0"/>
                                          </p:val>
                                        </p:tav>
                                        <p:tav tm="100000">
                                          <p:val>
                                            <p:strVal val="#ppt_w"/>
                                          </p:val>
                                        </p:tav>
                                      </p:tavLst>
                                    </p:anim>
                                    <p:anim calcmode="lin" valueType="num">
                                      <p:cBhvr>
                                        <p:cTn id="89" dur="500" fill="hold"/>
                                        <p:tgtEl>
                                          <p:spTgt spid="39"/>
                                        </p:tgtEl>
                                        <p:attrNameLst>
                                          <p:attrName>ppt_h</p:attrName>
                                        </p:attrNameLst>
                                      </p:cBhvr>
                                      <p:tavLst>
                                        <p:tav tm="0">
                                          <p:val>
                                            <p:fltVal val="0"/>
                                          </p:val>
                                        </p:tav>
                                        <p:tav tm="100000">
                                          <p:val>
                                            <p:strVal val="#ppt_h"/>
                                          </p:val>
                                        </p:tav>
                                      </p:tavLst>
                                    </p:anim>
                                    <p:anim calcmode="lin" valueType="num">
                                      <p:cBhvr>
                                        <p:cTn id="90" dur="500" fill="hold"/>
                                        <p:tgtEl>
                                          <p:spTgt spid="39"/>
                                        </p:tgtEl>
                                        <p:attrNameLst>
                                          <p:attrName>style.rotation</p:attrName>
                                        </p:attrNameLst>
                                      </p:cBhvr>
                                      <p:tavLst>
                                        <p:tav tm="0">
                                          <p:val>
                                            <p:fltVal val="90"/>
                                          </p:val>
                                        </p:tav>
                                        <p:tav tm="100000">
                                          <p:val>
                                            <p:fltVal val="0"/>
                                          </p:val>
                                        </p:tav>
                                      </p:tavLst>
                                    </p:anim>
                                    <p:animEffect transition="in" filter="fade">
                                      <p:cBhvr>
                                        <p:cTn id="91" dur="500"/>
                                        <p:tgtEl>
                                          <p:spTgt spid="39"/>
                                        </p:tgtEl>
                                      </p:cBhvr>
                                    </p:animEffect>
                                  </p:childTnLst>
                                </p:cTn>
                              </p:par>
                            </p:childTnLst>
                          </p:cTn>
                        </p:par>
                        <p:par>
                          <p:cTn id="92" fill="hold">
                            <p:stCondLst>
                              <p:cond delay="4900"/>
                            </p:stCondLst>
                            <p:childTnLst>
                              <p:par>
                                <p:cTn id="93" presetID="22" presetClass="entr" presetSubtype="4" fill="hold" grpId="0" nodeType="after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wipe(down)">
                                      <p:cBhvr>
                                        <p:cTn id="95" dur="500"/>
                                        <p:tgtEl>
                                          <p:spTgt spid="41"/>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wipe(down)">
                                      <p:cBhvr>
                                        <p:cTn id="98" dur="500"/>
                                        <p:tgtEl>
                                          <p:spTgt spid="22"/>
                                        </p:tgtEl>
                                      </p:cBhvr>
                                    </p:animEffect>
                                  </p:childTnLst>
                                </p:cTn>
                              </p:par>
                              <p:par>
                                <p:cTn id="99" presetID="22" presetClass="entr" presetSubtype="1" fill="hold" grpId="0" nodeType="withEffect">
                                  <p:stCondLst>
                                    <p:cond delay="0"/>
                                  </p:stCondLst>
                                  <p:childTnLst>
                                    <p:set>
                                      <p:cBhvr>
                                        <p:cTn id="100" dur="1" fill="hold">
                                          <p:stCondLst>
                                            <p:cond delay="0"/>
                                          </p:stCondLst>
                                        </p:cTn>
                                        <p:tgtEl>
                                          <p:spTgt spid="47"/>
                                        </p:tgtEl>
                                        <p:attrNameLst>
                                          <p:attrName>style.visibility</p:attrName>
                                        </p:attrNameLst>
                                      </p:cBhvr>
                                      <p:to>
                                        <p:strVal val="visible"/>
                                      </p:to>
                                    </p:set>
                                    <p:animEffect transition="in" filter="wipe(up)">
                                      <p:cBhvr>
                                        <p:cTn id="101" dur="500"/>
                                        <p:tgtEl>
                                          <p:spTgt spid="47"/>
                                        </p:tgtEl>
                                      </p:cBhvr>
                                    </p:animEffect>
                                  </p:childTnLst>
                                </p:cTn>
                              </p:par>
                              <p:par>
                                <p:cTn id="102" presetID="22" presetClass="entr" presetSubtype="1" fill="hold" grpId="0" nodeType="with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wipe(up)">
                                      <p:cBhvr>
                                        <p:cTn id="10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22" grpId="0" animBg="1"/>
      <p:bldP spid="35" grpId="0" animBg="1"/>
      <p:bldP spid="36" grpId="0"/>
      <p:bldP spid="37" grpId="0"/>
      <p:bldP spid="38" grpId="0"/>
      <p:bldP spid="39" grpId="0"/>
      <p:bldP spid="40" grpId="0"/>
      <p:bldP spid="41" grpId="0"/>
      <p:bldP spid="42" grpId="0" animBg="1"/>
      <p:bldP spid="43" grpId="0"/>
      <p:bldP spid="44" grpId="0" animBg="1"/>
      <p:bldP spid="45" grpId="0"/>
      <p:bldP spid="46" grpId="0" animBg="1"/>
      <p:bldP spid="4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bwMode="auto">
          <a:xfrm>
            <a:off x="4010149" y="2399272"/>
            <a:ext cx="6421190" cy="646331"/>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7" name="TextBox 6"/>
          <p:cNvSpPr txBox="1"/>
          <p:nvPr/>
        </p:nvSpPr>
        <p:spPr>
          <a:xfrm>
            <a:off x="4187059" y="2399272"/>
            <a:ext cx="5400600" cy="646331"/>
          </a:xfrm>
          <a:prstGeom prst="rect">
            <a:avLst/>
          </a:prstGeom>
          <a:noFill/>
        </p:spPr>
        <p:txBody>
          <a:bodyPr wrap="square" rtlCol="0">
            <a:spAutoFit/>
          </a:bodyPr>
          <a:lstStyle/>
          <a:p>
            <a:r>
              <a:rPr lang="zh-CN" altLang="en-US" sz="3600" b="1" dirty="0">
                <a:solidFill>
                  <a:srgbClr val="F8F8F8"/>
                </a:solidFill>
                <a:latin typeface="微软雅黑"/>
                <a:ea typeface="微软雅黑"/>
              </a:rPr>
              <a:t>五、下一步工作计划</a:t>
            </a:r>
          </a:p>
        </p:txBody>
      </p:sp>
      <p:cxnSp>
        <p:nvCxnSpPr>
          <p:cNvPr id="11" name="直接连接符 10"/>
          <p:cNvCxnSpPr/>
          <p:nvPr/>
        </p:nvCxnSpPr>
        <p:spPr bwMode="auto">
          <a:xfrm flipV="1">
            <a:off x="3754616" y="2276872"/>
            <a:ext cx="0" cy="23524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Freeform 6"/>
          <p:cNvSpPr>
            <a:spLocks/>
          </p:cNvSpPr>
          <p:nvPr/>
        </p:nvSpPr>
        <p:spPr bwMode="auto">
          <a:xfrm flipH="1">
            <a:off x="8955" y="2165425"/>
            <a:ext cx="1636805" cy="2527151"/>
          </a:xfrm>
          <a:custGeom>
            <a:avLst/>
            <a:gdLst/>
            <a:ahLst/>
            <a:cxnLst/>
            <a:rect l="l" t="t" r="r" b="b"/>
            <a:pathLst>
              <a:path w="1636805" h="2527151">
                <a:moveTo>
                  <a:pt x="1636805" y="0"/>
                </a:moveTo>
                <a:lnTo>
                  <a:pt x="157161" y="0"/>
                </a:lnTo>
                <a:cubicBezTo>
                  <a:pt x="479113" y="297673"/>
                  <a:pt x="680524" y="725002"/>
                  <a:pt x="680524" y="1199898"/>
                </a:cubicBezTo>
                <a:cubicBezTo>
                  <a:pt x="680524" y="1746911"/>
                  <a:pt x="411976" y="2231780"/>
                  <a:pt x="0" y="2527151"/>
                </a:cubicBezTo>
                <a:lnTo>
                  <a:pt x="1636805"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sp>
        <p:nvSpPr>
          <p:cNvPr id="45" name="Freeform 6"/>
          <p:cNvSpPr>
            <a:spLocks/>
          </p:cNvSpPr>
          <p:nvPr/>
        </p:nvSpPr>
        <p:spPr bwMode="auto">
          <a:xfrm flipH="1">
            <a:off x="11162270" y="2165425"/>
            <a:ext cx="1034493" cy="2527151"/>
          </a:xfrm>
          <a:custGeom>
            <a:avLst/>
            <a:gdLst/>
            <a:ahLst/>
            <a:cxnLst/>
            <a:rect l="l" t="t" r="r" b="b"/>
            <a:pathLst>
              <a:path w="621232" h="2527151">
                <a:moveTo>
                  <a:pt x="621232" y="0"/>
                </a:moveTo>
                <a:lnTo>
                  <a:pt x="0" y="0"/>
                </a:lnTo>
                <a:lnTo>
                  <a:pt x="0" y="2527151"/>
                </a:lnTo>
                <a:lnTo>
                  <a:pt x="621232" y="2527151"/>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solidFill>
                <a:srgbClr val="C4261D"/>
              </a:solidFill>
            </a:endParaRPr>
          </a:p>
        </p:txBody>
      </p:sp>
      <p:grpSp>
        <p:nvGrpSpPr>
          <p:cNvPr id="31" name="组合 30"/>
          <p:cNvGrpSpPr/>
          <p:nvPr/>
        </p:nvGrpSpPr>
        <p:grpSpPr>
          <a:xfrm>
            <a:off x="4274529" y="3271826"/>
            <a:ext cx="1647881" cy="400110"/>
            <a:chOff x="3276600" y="3624263"/>
            <a:chExt cx="1316101" cy="319553"/>
          </a:xfrm>
        </p:grpSpPr>
        <p:grpSp>
          <p:nvGrpSpPr>
            <p:cNvPr id="32" name="Group 10"/>
            <p:cNvGrpSpPr>
              <a:grpSpLocks/>
            </p:cNvGrpSpPr>
            <p:nvPr/>
          </p:nvGrpSpPr>
          <p:grpSpPr bwMode="auto">
            <a:xfrm>
              <a:off x="3276600" y="3649663"/>
              <a:ext cx="282575" cy="282575"/>
              <a:chOff x="0" y="0"/>
              <a:chExt cx="2494" cy="2494"/>
            </a:xfrm>
          </p:grpSpPr>
          <p:sp>
            <p:nvSpPr>
              <p:cNvPr id="34"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35"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33" name="Text Box 13"/>
            <p:cNvSpPr txBox="1">
              <a:spLocks noChangeArrowheads="1"/>
            </p:cNvSpPr>
            <p:nvPr/>
          </p:nvSpPr>
          <p:spPr bwMode="auto">
            <a:xfrm>
              <a:off x="3625850" y="3624263"/>
              <a:ext cx="966851"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总体思路</a:t>
              </a:r>
              <a:endParaRPr lang="zh-CN" altLang="en-US" sz="2000" dirty="0">
                <a:solidFill>
                  <a:srgbClr val="333333"/>
                </a:solidFill>
                <a:ea typeface="微软雅黑" pitchFamily="34" charset="-122"/>
              </a:endParaRPr>
            </a:p>
          </p:txBody>
        </p:sp>
      </p:grpSp>
      <p:grpSp>
        <p:nvGrpSpPr>
          <p:cNvPr id="47" name="组合 46"/>
          <p:cNvGrpSpPr/>
          <p:nvPr/>
        </p:nvGrpSpPr>
        <p:grpSpPr>
          <a:xfrm>
            <a:off x="7370869" y="3925034"/>
            <a:ext cx="1647881" cy="400110"/>
            <a:chOff x="3276600" y="3624263"/>
            <a:chExt cx="1316101" cy="319553"/>
          </a:xfrm>
        </p:grpSpPr>
        <p:grpSp>
          <p:nvGrpSpPr>
            <p:cNvPr id="48" name="Group 10"/>
            <p:cNvGrpSpPr>
              <a:grpSpLocks/>
            </p:cNvGrpSpPr>
            <p:nvPr/>
          </p:nvGrpSpPr>
          <p:grpSpPr bwMode="auto">
            <a:xfrm>
              <a:off x="3276600" y="3649663"/>
              <a:ext cx="282575" cy="282575"/>
              <a:chOff x="0" y="0"/>
              <a:chExt cx="2494" cy="2494"/>
            </a:xfrm>
          </p:grpSpPr>
          <p:sp>
            <p:nvSpPr>
              <p:cNvPr id="5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51"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49" name="Text Box 13"/>
            <p:cNvSpPr txBox="1">
              <a:spLocks noChangeArrowheads="1"/>
            </p:cNvSpPr>
            <p:nvPr/>
          </p:nvSpPr>
          <p:spPr bwMode="auto">
            <a:xfrm>
              <a:off x="3625850" y="3624263"/>
              <a:ext cx="966851"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保障措施</a:t>
              </a:r>
              <a:endParaRPr lang="zh-CN" altLang="en-US" sz="2000" dirty="0">
                <a:solidFill>
                  <a:srgbClr val="333333"/>
                </a:solidFill>
                <a:ea typeface="微软雅黑" pitchFamily="34" charset="-122"/>
              </a:endParaRPr>
            </a:p>
          </p:txBody>
        </p:sp>
      </p:grpSp>
      <p:grpSp>
        <p:nvGrpSpPr>
          <p:cNvPr id="52" name="组合 51"/>
          <p:cNvGrpSpPr/>
          <p:nvPr/>
        </p:nvGrpSpPr>
        <p:grpSpPr>
          <a:xfrm>
            <a:off x="4274533" y="3939531"/>
            <a:ext cx="1647882" cy="400110"/>
            <a:chOff x="3276600" y="3624263"/>
            <a:chExt cx="1316101" cy="319553"/>
          </a:xfrm>
        </p:grpSpPr>
        <p:grpSp>
          <p:nvGrpSpPr>
            <p:cNvPr id="53" name="Group 10"/>
            <p:cNvGrpSpPr>
              <a:grpSpLocks/>
            </p:cNvGrpSpPr>
            <p:nvPr/>
          </p:nvGrpSpPr>
          <p:grpSpPr bwMode="auto">
            <a:xfrm>
              <a:off x="3276600" y="3649663"/>
              <a:ext cx="282575" cy="282575"/>
              <a:chOff x="0" y="0"/>
              <a:chExt cx="2494" cy="2494"/>
            </a:xfrm>
          </p:grpSpPr>
          <p:sp>
            <p:nvSpPr>
              <p:cNvPr id="55"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56"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54" name="Text Box 13"/>
            <p:cNvSpPr txBox="1">
              <a:spLocks noChangeArrowheads="1"/>
            </p:cNvSpPr>
            <p:nvPr/>
          </p:nvSpPr>
          <p:spPr bwMode="auto">
            <a:xfrm>
              <a:off x="3625850" y="3624263"/>
              <a:ext cx="966851"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具体目标</a:t>
              </a:r>
              <a:endParaRPr lang="zh-CN" altLang="en-US" sz="2000" dirty="0">
                <a:solidFill>
                  <a:srgbClr val="333333"/>
                </a:solidFill>
                <a:ea typeface="微软雅黑" pitchFamily="34" charset="-122"/>
              </a:endParaRPr>
            </a:p>
          </p:txBody>
        </p:sp>
      </p:grpSp>
      <p:grpSp>
        <p:nvGrpSpPr>
          <p:cNvPr id="57" name="组合 56"/>
          <p:cNvGrpSpPr/>
          <p:nvPr/>
        </p:nvGrpSpPr>
        <p:grpSpPr>
          <a:xfrm>
            <a:off x="7370869" y="3280479"/>
            <a:ext cx="1647881" cy="400110"/>
            <a:chOff x="3276600" y="3624263"/>
            <a:chExt cx="1316101" cy="319553"/>
          </a:xfrm>
        </p:grpSpPr>
        <p:grpSp>
          <p:nvGrpSpPr>
            <p:cNvPr id="58" name="Group 10"/>
            <p:cNvGrpSpPr>
              <a:grpSpLocks/>
            </p:cNvGrpSpPr>
            <p:nvPr/>
          </p:nvGrpSpPr>
          <p:grpSpPr bwMode="auto">
            <a:xfrm>
              <a:off x="3276600" y="3649663"/>
              <a:ext cx="282575" cy="282575"/>
              <a:chOff x="0" y="0"/>
              <a:chExt cx="2494" cy="2494"/>
            </a:xfrm>
          </p:grpSpPr>
          <p:sp>
            <p:nvSpPr>
              <p:cNvPr id="60" name="AutoShape 11"/>
              <p:cNvSpPr>
                <a:spLocks noChangeArrowheads="1"/>
              </p:cNvSpPr>
              <p:nvPr/>
            </p:nvSpPr>
            <p:spPr bwMode="auto">
              <a:xfrm>
                <a:off x="0" y="0"/>
                <a:ext cx="2494" cy="2494"/>
              </a:xfrm>
              <a:custGeom>
                <a:avLst/>
                <a:gdLst>
                  <a:gd name="G0" fmla="+- 2321 0 0"/>
                  <a:gd name="G1" fmla="+- 21600 0 2321"/>
                  <a:gd name="G2" fmla="+- 21600 0 23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21" y="10800"/>
                    </a:moveTo>
                    <a:cubicBezTo>
                      <a:pt x="2321" y="15483"/>
                      <a:pt x="6117" y="19279"/>
                      <a:pt x="10800" y="19279"/>
                    </a:cubicBezTo>
                    <a:cubicBezTo>
                      <a:pt x="15483" y="19279"/>
                      <a:pt x="19279" y="15483"/>
                      <a:pt x="19279" y="10800"/>
                    </a:cubicBezTo>
                    <a:cubicBezTo>
                      <a:pt x="19279" y="6117"/>
                      <a:pt x="15483" y="2321"/>
                      <a:pt x="10800" y="2321"/>
                    </a:cubicBezTo>
                    <a:cubicBezTo>
                      <a:pt x="6117" y="2321"/>
                      <a:pt x="2321" y="6117"/>
                      <a:pt x="2321" y="1080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sp>
            <p:nvSpPr>
              <p:cNvPr id="61" name="AutoShape 12"/>
              <p:cNvSpPr>
                <a:spLocks noChangeArrowheads="1"/>
              </p:cNvSpPr>
              <p:nvPr/>
            </p:nvSpPr>
            <p:spPr bwMode="auto">
              <a:xfrm rot="5400000">
                <a:off x="646" y="574"/>
                <a:ext cx="1632" cy="1283"/>
              </a:xfrm>
              <a:prstGeom prst="triangle">
                <a:avLst>
                  <a:gd name="adj" fmla="val 50000"/>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2000">
                  <a:solidFill>
                    <a:srgbClr val="333333"/>
                  </a:solidFill>
                </a:endParaRPr>
              </a:p>
            </p:txBody>
          </p:sp>
        </p:grpSp>
        <p:sp>
          <p:nvSpPr>
            <p:cNvPr id="59" name="Text Box 13"/>
            <p:cNvSpPr txBox="1">
              <a:spLocks noChangeArrowheads="1"/>
            </p:cNvSpPr>
            <p:nvPr/>
          </p:nvSpPr>
          <p:spPr bwMode="auto">
            <a:xfrm>
              <a:off x="3625850" y="3624263"/>
              <a:ext cx="966851" cy="31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33"/>
                  </a:solidFill>
                  <a:ea typeface="微软雅黑" pitchFamily="34" charset="-122"/>
                </a:rPr>
                <a:t>完成方法</a:t>
              </a:r>
              <a:endParaRPr lang="zh-CN" altLang="en-US" sz="2000" dirty="0">
                <a:solidFill>
                  <a:srgbClr val="333333"/>
                </a:solidFill>
                <a:ea typeface="微软雅黑" pitchFamily="34" charset="-122"/>
              </a:endParaRPr>
            </a:p>
          </p:txBody>
        </p:sp>
      </p:grpSp>
      <p:grpSp>
        <p:nvGrpSpPr>
          <p:cNvPr id="36" name="组合 35"/>
          <p:cNvGrpSpPr>
            <a:grpSpLocks noChangeAspect="1"/>
          </p:cNvGrpSpPr>
          <p:nvPr/>
        </p:nvGrpSpPr>
        <p:grpSpPr>
          <a:xfrm>
            <a:off x="1420951" y="2367000"/>
            <a:ext cx="2095406" cy="2124000"/>
            <a:chOff x="4910385" y="-2248866"/>
            <a:chExt cx="2093913" cy="2122488"/>
          </a:xfrm>
          <a:solidFill>
            <a:schemeClr val="tx1"/>
          </a:solidFill>
        </p:grpSpPr>
        <p:sp>
          <p:nvSpPr>
            <p:cNvPr id="37" name="Freeform 6"/>
            <p:cNvSpPr>
              <a:spLocks noEditPoints="1"/>
            </p:cNvSpPr>
            <p:nvPr/>
          </p:nvSpPr>
          <p:spPr bwMode="auto">
            <a:xfrm>
              <a:off x="4910385" y="-22488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2DB6B9"/>
                </a:solidFill>
              </a:endParaRPr>
            </a:p>
          </p:txBody>
        </p:sp>
        <p:sp>
          <p:nvSpPr>
            <p:cNvPr id="38" name="Freeform 5"/>
            <p:cNvSpPr>
              <a:spLocks noEditPoints="1"/>
            </p:cNvSpPr>
            <p:nvPr/>
          </p:nvSpPr>
          <p:spPr bwMode="auto">
            <a:xfrm>
              <a:off x="5341463" y="-1826020"/>
              <a:ext cx="1381847" cy="1227579"/>
            </a:xfrm>
            <a:custGeom>
              <a:avLst/>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C4261D"/>
                </a:solidFill>
              </a:endParaRPr>
            </a:p>
          </p:txBody>
        </p:sp>
      </p:grpSp>
    </p:spTree>
    <p:extLst>
      <p:ext uri="{BB962C8B-B14F-4D97-AF65-F5344CB8AC3E}">
        <p14:creationId xmlns:p14="http://schemas.microsoft.com/office/powerpoint/2010/main" val="1395071869"/>
      </p:ext>
    </p:extLst>
  </p:cSld>
  <p:clrMapOvr>
    <a:masterClrMapping/>
  </p:clrMapOvr>
  <mc:AlternateContent xmlns:mc="http://schemas.openxmlformats.org/markup-compatibility/2006" xmlns:p14="http://schemas.microsoft.com/office/powerpoint/2010/main">
    <mc:Choice Requires="p14">
      <p:transition spd="slow" p14:dur="1200" advTm="6112">
        <p14:flip dir="r"/>
      </p:transition>
    </mc:Choice>
    <mc:Fallback xmlns="">
      <p:transition spd="slow" advTm="61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fltVal val="0"/>
                                          </p:val>
                                        </p:tav>
                                        <p:tav tm="100000">
                                          <p:val>
                                            <p:strVal val="#ppt_w"/>
                                          </p:val>
                                        </p:tav>
                                      </p:tavLst>
                                    </p:anim>
                                    <p:anim calcmode="lin" valueType="num">
                                      <p:cBhvr>
                                        <p:cTn id="8" dur="1000" fill="hold"/>
                                        <p:tgtEl>
                                          <p:spTgt spid="36"/>
                                        </p:tgtEl>
                                        <p:attrNameLst>
                                          <p:attrName>ppt_h</p:attrName>
                                        </p:attrNameLst>
                                      </p:cBhvr>
                                      <p:tavLst>
                                        <p:tav tm="0">
                                          <p:val>
                                            <p:fltVal val="0"/>
                                          </p:val>
                                        </p:tav>
                                        <p:tav tm="100000">
                                          <p:val>
                                            <p:strVal val="#ppt_h"/>
                                          </p:val>
                                        </p:tav>
                                      </p:tavLst>
                                    </p:anim>
                                    <p:animEffect transition="in" filter="fade">
                                      <p:cBhvr>
                                        <p:cTn id="9" dur="1000"/>
                                        <p:tgtEl>
                                          <p:spTgt spid="36"/>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left)">
                                      <p:cBhvr>
                                        <p:cTn id="13" dur="500"/>
                                        <p:tgtEl>
                                          <p:spTgt spid="39"/>
                                        </p:tgtEl>
                                      </p:cBhvr>
                                    </p:animEffect>
                                  </p:childTnLst>
                                </p:cTn>
                              </p:par>
                            </p:childTnLst>
                          </p:cTn>
                        </p:par>
                        <p:par>
                          <p:cTn id="14" fill="hold">
                            <p:stCondLst>
                              <p:cond delay="1500"/>
                            </p:stCondLst>
                            <p:childTnLst>
                              <p:par>
                                <p:cTn id="15" presetID="16" presetClass="entr" presetSubtype="42"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outHorizontal)">
                                      <p:cBhvr>
                                        <p:cTn id="17" dur="1000"/>
                                        <p:tgtEl>
                                          <p:spTgt spid="11"/>
                                        </p:tgtEl>
                                      </p:cBhvr>
                                    </p:animEffect>
                                  </p:childTnLst>
                                </p:cTn>
                              </p:par>
                            </p:childTnLst>
                          </p:cTn>
                        </p:par>
                        <p:par>
                          <p:cTn id="18" fill="hold">
                            <p:stCondLst>
                              <p:cond delay="2500"/>
                            </p:stCondLst>
                            <p:childTnLst>
                              <p:par>
                                <p:cTn id="19" presetID="22" presetClass="entr" presetSubtype="8" fill="hold" grpId="0" nodeType="afterEffect">
                                  <p:stCondLst>
                                    <p:cond delay="100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4000"/>
                            </p:stCondLst>
                            <p:childTnLst>
                              <p:par>
                                <p:cTn id="26" presetID="22" presetClass="entr" presetSubtype="8" fill="hold" grpId="0"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wipe(left)">
                                      <p:cBhvr>
                                        <p:cTn id="28" dur="500"/>
                                        <p:tgtEl>
                                          <p:spTgt spid="45"/>
                                        </p:tgtEl>
                                      </p:cBhvr>
                                    </p:animEffect>
                                  </p:childTnLst>
                                </p:cTn>
                              </p:par>
                            </p:childTnLst>
                          </p:cTn>
                        </p:par>
                        <p:par>
                          <p:cTn id="29" fill="hold">
                            <p:stCondLst>
                              <p:cond delay="4500"/>
                            </p:stCondLst>
                            <p:childTnLst>
                              <p:par>
                                <p:cTn id="30" presetID="2" presetClass="entr" presetSubtype="8" fill="hold" nodeType="after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additive="base">
                                        <p:cTn id="32" dur="500" fill="hold"/>
                                        <p:tgtEl>
                                          <p:spTgt spid="31"/>
                                        </p:tgtEl>
                                        <p:attrNameLst>
                                          <p:attrName>ppt_x</p:attrName>
                                        </p:attrNameLst>
                                      </p:cBhvr>
                                      <p:tavLst>
                                        <p:tav tm="0">
                                          <p:val>
                                            <p:strVal val="0-#ppt_w/2"/>
                                          </p:val>
                                        </p:tav>
                                        <p:tav tm="100000">
                                          <p:val>
                                            <p:strVal val="#ppt_x"/>
                                          </p:val>
                                        </p:tav>
                                      </p:tavLst>
                                    </p:anim>
                                    <p:anim calcmode="lin" valueType="num">
                                      <p:cBhvr additive="base">
                                        <p:cTn id="33" dur="500" fill="hold"/>
                                        <p:tgtEl>
                                          <p:spTgt spid="31"/>
                                        </p:tgtEl>
                                        <p:attrNameLst>
                                          <p:attrName>ppt_y</p:attrName>
                                        </p:attrNameLst>
                                      </p:cBhvr>
                                      <p:tavLst>
                                        <p:tav tm="0">
                                          <p:val>
                                            <p:strVal val="#ppt_y"/>
                                          </p:val>
                                        </p:tav>
                                        <p:tav tm="100000">
                                          <p:val>
                                            <p:strVal val="#ppt_y"/>
                                          </p:val>
                                        </p:tav>
                                      </p:tavLst>
                                    </p:anim>
                                  </p:childTnLst>
                                </p:cTn>
                              </p:par>
                              <p:par>
                                <p:cTn id="34" presetID="2" presetClass="entr" presetSubtype="8" fill="hold" nodeType="withEffect">
                                  <p:stCondLst>
                                    <p:cond delay="200"/>
                                  </p:stCondLst>
                                  <p:childTnLst>
                                    <p:set>
                                      <p:cBhvr>
                                        <p:cTn id="35" dur="1" fill="hold">
                                          <p:stCondLst>
                                            <p:cond delay="0"/>
                                          </p:stCondLst>
                                        </p:cTn>
                                        <p:tgtEl>
                                          <p:spTgt spid="52"/>
                                        </p:tgtEl>
                                        <p:attrNameLst>
                                          <p:attrName>style.visibility</p:attrName>
                                        </p:attrNameLst>
                                      </p:cBhvr>
                                      <p:to>
                                        <p:strVal val="visible"/>
                                      </p:to>
                                    </p:set>
                                    <p:anim calcmode="lin" valueType="num">
                                      <p:cBhvr additive="base">
                                        <p:cTn id="36" dur="500" fill="hold"/>
                                        <p:tgtEl>
                                          <p:spTgt spid="52"/>
                                        </p:tgtEl>
                                        <p:attrNameLst>
                                          <p:attrName>ppt_x</p:attrName>
                                        </p:attrNameLst>
                                      </p:cBhvr>
                                      <p:tavLst>
                                        <p:tav tm="0">
                                          <p:val>
                                            <p:strVal val="0-#ppt_w/2"/>
                                          </p:val>
                                        </p:tav>
                                        <p:tav tm="100000">
                                          <p:val>
                                            <p:strVal val="#ppt_x"/>
                                          </p:val>
                                        </p:tav>
                                      </p:tavLst>
                                    </p:anim>
                                    <p:anim calcmode="lin" valueType="num">
                                      <p:cBhvr additive="base">
                                        <p:cTn id="37" dur="500" fill="hold"/>
                                        <p:tgtEl>
                                          <p:spTgt spid="52"/>
                                        </p:tgtEl>
                                        <p:attrNameLst>
                                          <p:attrName>ppt_y</p:attrName>
                                        </p:attrNameLst>
                                      </p:cBhvr>
                                      <p:tavLst>
                                        <p:tav tm="0">
                                          <p:val>
                                            <p:strVal val="#ppt_y"/>
                                          </p:val>
                                        </p:tav>
                                        <p:tav tm="100000">
                                          <p:val>
                                            <p:strVal val="#ppt_y"/>
                                          </p:val>
                                        </p:tav>
                                      </p:tavLst>
                                    </p:anim>
                                  </p:childTnLst>
                                </p:cTn>
                              </p:par>
                              <p:par>
                                <p:cTn id="38" presetID="2" presetClass="entr" presetSubtype="8" fill="hold" nodeType="withEffect">
                                  <p:stCondLst>
                                    <p:cond delay="40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500" fill="hold"/>
                                        <p:tgtEl>
                                          <p:spTgt spid="57"/>
                                        </p:tgtEl>
                                        <p:attrNameLst>
                                          <p:attrName>ppt_x</p:attrName>
                                        </p:attrNameLst>
                                      </p:cBhvr>
                                      <p:tavLst>
                                        <p:tav tm="0">
                                          <p:val>
                                            <p:strVal val="0-#ppt_w/2"/>
                                          </p:val>
                                        </p:tav>
                                        <p:tav tm="100000">
                                          <p:val>
                                            <p:strVal val="#ppt_x"/>
                                          </p:val>
                                        </p:tav>
                                      </p:tavLst>
                                    </p:anim>
                                    <p:anim calcmode="lin" valueType="num">
                                      <p:cBhvr additive="base">
                                        <p:cTn id="41" dur="500" fill="hold"/>
                                        <p:tgtEl>
                                          <p:spTgt spid="57"/>
                                        </p:tgtEl>
                                        <p:attrNameLst>
                                          <p:attrName>ppt_y</p:attrName>
                                        </p:attrNameLst>
                                      </p:cBhvr>
                                      <p:tavLst>
                                        <p:tav tm="0">
                                          <p:val>
                                            <p:strVal val="#ppt_y"/>
                                          </p:val>
                                        </p:tav>
                                        <p:tav tm="100000">
                                          <p:val>
                                            <p:strVal val="#ppt_y"/>
                                          </p:val>
                                        </p:tav>
                                      </p:tavLst>
                                    </p:anim>
                                  </p:childTnLst>
                                </p:cTn>
                              </p:par>
                              <p:par>
                                <p:cTn id="42" presetID="2" presetClass="entr" presetSubtype="8" fill="hold" nodeType="withEffect">
                                  <p:stCondLst>
                                    <p:cond delay="600"/>
                                  </p:stCondLst>
                                  <p:childTnLst>
                                    <p:set>
                                      <p:cBhvr>
                                        <p:cTn id="43" dur="1" fill="hold">
                                          <p:stCondLst>
                                            <p:cond delay="0"/>
                                          </p:stCondLst>
                                        </p:cTn>
                                        <p:tgtEl>
                                          <p:spTgt spid="47"/>
                                        </p:tgtEl>
                                        <p:attrNameLst>
                                          <p:attrName>style.visibility</p:attrName>
                                        </p:attrNameLst>
                                      </p:cBhvr>
                                      <p:to>
                                        <p:strVal val="visible"/>
                                      </p:to>
                                    </p:set>
                                    <p:anim calcmode="lin" valueType="num">
                                      <p:cBhvr additive="base">
                                        <p:cTn id="44" dur="500" fill="hold"/>
                                        <p:tgtEl>
                                          <p:spTgt spid="47"/>
                                        </p:tgtEl>
                                        <p:attrNameLst>
                                          <p:attrName>ppt_x</p:attrName>
                                        </p:attrNameLst>
                                      </p:cBhvr>
                                      <p:tavLst>
                                        <p:tav tm="0">
                                          <p:val>
                                            <p:strVal val="0-#ppt_w/2"/>
                                          </p:val>
                                        </p:tav>
                                        <p:tav tm="100000">
                                          <p:val>
                                            <p:strVal val="#ppt_x"/>
                                          </p:val>
                                        </p:tav>
                                      </p:tavLst>
                                    </p:anim>
                                    <p:anim calcmode="lin" valueType="num">
                                      <p:cBhvr additive="base">
                                        <p:cTn id="45"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39" grpId="0" animBg="1"/>
      <p:bldP spid="4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898003" cy="430887"/>
          </a:xfrm>
          <a:prstGeom prst="rect">
            <a:avLst/>
          </a:prstGeom>
          <a:noFill/>
        </p:spPr>
        <p:txBody>
          <a:bodyPr wrap="none" rtlCol="0">
            <a:spAutoFit/>
          </a:bodyPr>
          <a:lstStyle/>
          <a:p>
            <a:r>
              <a:rPr lang="en-US" altLang="zh-CN" sz="2200" dirty="0" smtClean="0">
                <a:solidFill>
                  <a:schemeClr val="bg2">
                    <a:lumMod val="20000"/>
                    <a:lumOff val="80000"/>
                  </a:schemeClr>
                </a:solidFill>
                <a:latin typeface="微软雅黑"/>
                <a:ea typeface="微软雅黑"/>
              </a:rPr>
              <a:t>static</a:t>
            </a:r>
            <a:endParaRPr lang="zh-CN" altLang="en-US" sz="2200" dirty="0">
              <a:solidFill>
                <a:schemeClr val="bg2">
                  <a:lumMod val="20000"/>
                  <a:lumOff val="80000"/>
                </a:schemeClr>
              </a:solidFill>
              <a:latin typeface="微软雅黑"/>
              <a:ea typeface="微软雅黑"/>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pic>
        <p:nvPicPr>
          <p:cNvPr id="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022" y="666517"/>
            <a:ext cx="9744718" cy="5786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7783234"/>
      </p:ext>
    </p:extLst>
  </p:cSld>
  <p:clrMapOvr>
    <a:masterClrMapping/>
  </p:clrMapOvr>
  <p:transition spd="slow" advTm="787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23" name="矩形 22"/>
          <p:cNvSpPr/>
          <p:nvPr/>
        </p:nvSpPr>
        <p:spPr bwMode="auto">
          <a:xfrm>
            <a:off x="0" y="666517"/>
            <a:ext cx="12196763" cy="216024"/>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24" name="矩形 23"/>
          <p:cNvSpPr/>
          <p:nvPr/>
        </p:nvSpPr>
        <p:spPr bwMode="auto">
          <a:xfrm>
            <a:off x="0" y="6533084"/>
            <a:ext cx="12196763" cy="216024"/>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1415772" cy="461665"/>
          </a:xfrm>
          <a:prstGeom prst="rect">
            <a:avLst/>
          </a:prstGeom>
          <a:noFill/>
        </p:spPr>
        <p:txBody>
          <a:bodyPr wrap="none" rtlCol="0">
            <a:spAutoFit/>
          </a:bodyPr>
          <a:lstStyle/>
          <a:p>
            <a:r>
              <a:rPr lang="zh-CN" altLang="en-US" sz="2400" dirty="0" smtClean="0">
                <a:solidFill>
                  <a:srgbClr val="C2C1C1">
                    <a:lumMod val="20000"/>
                    <a:lumOff val="80000"/>
                  </a:srgbClr>
                </a:solidFill>
                <a:latin typeface="微软雅黑"/>
                <a:ea typeface="微软雅黑"/>
              </a:rPr>
              <a:t>总体思路</a:t>
            </a:r>
            <a:endParaRPr lang="zh-CN" altLang="en-US" sz="2400" dirty="0">
              <a:solidFill>
                <a:srgbClr val="C2C1C1">
                  <a:lumMod val="20000"/>
                  <a:lumOff val="80000"/>
                </a:srgbClr>
              </a:solidFill>
              <a:latin typeface="微软雅黑"/>
              <a:ea typeface="微软雅黑"/>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7" name="等腰三角形 8"/>
          <p:cNvSpPr>
            <a:spLocks noChangeArrowheads="1"/>
          </p:cNvSpPr>
          <p:nvPr/>
        </p:nvSpPr>
        <p:spPr bwMode="auto">
          <a:xfrm rot="7717980">
            <a:off x="3599657" y="3428206"/>
            <a:ext cx="411162" cy="422275"/>
          </a:xfrm>
          <a:prstGeom prst="triangle">
            <a:avLst>
              <a:gd name="adj" fmla="val 50000"/>
            </a:avLst>
          </a:prstGeom>
          <a:solidFill>
            <a:schemeClr val="tx2"/>
          </a:solidFill>
          <a:ln>
            <a:noFill/>
          </a:ln>
        </p:spPr>
        <p:txBody>
          <a:bodyPr anchor="ctr"/>
          <a:lstStyle/>
          <a:p>
            <a:pPr algn="ctr"/>
            <a:endParaRPr lang="zh-CN" altLang="zh-CN">
              <a:solidFill>
                <a:srgbClr val="FFFFFF"/>
              </a:solidFill>
              <a:latin typeface="宋体" pitchFamily="2" charset="-122"/>
              <a:sym typeface="宋体" pitchFamily="2" charset="-122"/>
            </a:endParaRPr>
          </a:p>
        </p:txBody>
      </p:sp>
      <p:sp>
        <p:nvSpPr>
          <p:cNvPr id="8" name="等腰三角形 9"/>
          <p:cNvSpPr>
            <a:spLocks noChangeArrowheads="1"/>
          </p:cNvSpPr>
          <p:nvPr/>
        </p:nvSpPr>
        <p:spPr bwMode="auto">
          <a:xfrm rot="7717980">
            <a:off x="8559006" y="3425032"/>
            <a:ext cx="388937" cy="400050"/>
          </a:xfrm>
          <a:prstGeom prst="triangle">
            <a:avLst>
              <a:gd name="adj" fmla="val 50000"/>
            </a:avLst>
          </a:prstGeom>
          <a:solidFill>
            <a:schemeClr val="tx2"/>
          </a:solidFill>
          <a:ln>
            <a:noFill/>
          </a:ln>
        </p:spPr>
        <p:txBody>
          <a:bodyPr anchor="ctr"/>
          <a:lstStyle/>
          <a:p>
            <a:pPr algn="ctr"/>
            <a:endParaRPr lang="zh-CN" altLang="zh-CN">
              <a:solidFill>
                <a:srgbClr val="FFFFFF"/>
              </a:solidFill>
              <a:latin typeface="宋体" pitchFamily="2" charset="-122"/>
              <a:sym typeface="宋体" pitchFamily="2" charset="-122"/>
            </a:endParaRPr>
          </a:p>
        </p:txBody>
      </p:sp>
      <p:sp>
        <p:nvSpPr>
          <p:cNvPr id="9" name="等腰三角形 10"/>
          <p:cNvSpPr>
            <a:spLocks noChangeArrowheads="1"/>
          </p:cNvSpPr>
          <p:nvPr/>
        </p:nvSpPr>
        <p:spPr bwMode="auto">
          <a:xfrm rot="2750931">
            <a:off x="6053932" y="3361531"/>
            <a:ext cx="431800" cy="446087"/>
          </a:xfrm>
          <a:prstGeom prst="triangle">
            <a:avLst>
              <a:gd name="adj" fmla="val 50000"/>
            </a:avLst>
          </a:prstGeom>
          <a:solidFill>
            <a:schemeClr val="tx2"/>
          </a:solidFill>
          <a:ln>
            <a:noFill/>
          </a:ln>
        </p:spPr>
        <p:txBody>
          <a:bodyPr anchor="ctr"/>
          <a:lstStyle/>
          <a:p>
            <a:pPr algn="ctr"/>
            <a:endParaRPr lang="zh-CN" altLang="zh-CN">
              <a:solidFill>
                <a:srgbClr val="FFFFFF"/>
              </a:solidFill>
              <a:latin typeface="宋体" pitchFamily="2" charset="-122"/>
              <a:sym typeface="宋体" pitchFamily="2" charset="-122"/>
            </a:endParaRPr>
          </a:p>
        </p:txBody>
      </p:sp>
      <p:grpSp>
        <p:nvGrpSpPr>
          <p:cNvPr id="10" name="Group 8"/>
          <p:cNvGrpSpPr>
            <a:grpSpLocks/>
          </p:cNvGrpSpPr>
          <p:nvPr/>
        </p:nvGrpSpPr>
        <p:grpSpPr bwMode="auto">
          <a:xfrm>
            <a:off x="1524000" y="1481138"/>
            <a:ext cx="2101850" cy="2101850"/>
            <a:chOff x="0" y="0"/>
            <a:chExt cx="2101515" cy="2101515"/>
          </a:xfrm>
        </p:grpSpPr>
        <p:sp>
          <p:nvSpPr>
            <p:cNvPr id="11" name="椭圆 3"/>
            <p:cNvSpPr>
              <a:spLocks noChangeArrowheads="1"/>
            </p:cNvSpPr>
            <p:nvPr/>
          </p:nvSpPr>
          <p:spPr bwMode="auto">
            <a:xfrm>
              <a:off x="0" y="0"/>
              <a:ext cx="2101515" cy="210151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2"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宋体" pitchFamily="2" charset="-122"/>
                <a:sym typeface="宋体" pitchFamily="2" charset="-122"/>
              </a:endParaRPr>
            </a:p>
          </p:txBody>
        </p:sp>
      </p:grpSp>
      <p:sp>
        <p:nvSpPr>
          <p:cNvPr id="13" name="矩形 12"/>
          <p:cNvSpPr>
            <a:spLocks noChangeArrowheads="1"/>
          </p:cNvSpPr>
          <p:nvPr/>
        </p:nvSpPr>
        <p:spPr bwMode="auto">
          <a:xfrm>
            <a:off x="1768475" y="2108200"/>
            <a:ext cx="16129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dirty="0">
                <a:solidFill>
                  <a:srgbClr val="F8F8F8"/>
                </a:solidFill>
                <a:latin typeface="微软雅黑" pitchFamily="34" charset="-122"/>
                <a:ea typeface="微软雅黑" pitchFamily="34" charset="-122"/>
                <a:sym typeface="微软雅黑" pitchFamily="34" charset="-122"/>
              </a:rPr>
              <a:t>单击添加内容文字单击添加段落文字单击添加段落文字。</a:t>
            </a:r>
            <a:endParaRPr lang="zh-CN" altLang="en-US" sz="1600" dirty="0">
              <a:solidFill>
                <a:srgbClr val="F8F8F8"/>
              </a:solidFill>
              <a:latin typeface="Calibri" pitchFamily="34" charset="0"/>
              <a:sym typeface="宋体" pitchFamily="2" charset="-122"/>
            </a:endParaRPr>
          </a:p>
        </p:txBody>
      </p:sp>
      <p:grpSp>
        <p:nvGrpSpPr>
          <p:cNvPr id="14" name="Group 8"/>
          <p:cNvGrpSpPr>
            <a:grpSpLocks/>
          </p:cNvGrpSpPr>
          <p:nvPr/>
        </p:nvGrpSpPr>
        <p:grpSpPr bwMode="auto">
          <a:xfrm>
            <a:off x="3987800" y="3360738"/>
            <a:ext cx="2101850" cy="2101850"/>
            <a:chOff x="0" y="0"/>
            <a:chExt cx="2101515" cy="2101515"/>
          </a:xfrm>
        </p:grpSpPr>
        <p:sp>
          <p:nvSpPr>
            <p:cNvPr id="15" name="椭圆 3"/>
            <p:cNvSpPr>
              <a:spLocks noChangeArrowheads="1"/>
            </p:cNvSpPr>
            <p:nvPr/>
          </p:nvSpPr>
          <p:spPr bwMode="auto">
            <a:xfrm>
              <a:off x="0" y="0"/>
              <a:ext cx="2101515" cy="210151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6"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宋体" pitchFamily="2" charset="-122"/>
                <a:sym typeface="宋体" pitchFamily="2" charset="-122"/>
              </a:endParaRPr>
            </a:p>
          </p:txBody>
        </p:sp>
      </p:grpSp>
      <p:sp>
        <p:nvSpPr>
          <p:cNvPr id="17" name="矩形 16"/>
          <p:cNvSpPr>
            <a:spLocks noChangeArrowheads="1"/>
          </p:cNvSpPr>
          <p:nvPr/>
        </p:nvSpPr>
        <p:spPr bwMode="auto">
          <a:xfrm>
            <a:off x="4232275" y="3987800"/>
            <a:ext cx="16129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dirty="0">
                <a:solidFill>
                  <a:srgbClr val="F8F8F8"/>
                </a:solidFill>
                <a:latin typeface="微软雅黑" pitchFamily="34" charset="-122"/>
                <a:ea typeface="微软雅黑" pitchFamily="34" charset="-122"/>
                <a:sym typeface="微软雅黑" pitchFamily="34" charset="-122"/>
              </a:rPr>
              <a:t>单击添加内容文字单击添加段落文字单击添加段落文字。</a:t>
            </a:r>
            <a:endParaRPr lang="zh-CN" altLang="en-US" sz="1600" dirty="0">
              <a:solidFill>
                <a:srgbClr val="F8F8F8"/>
              </a:solidFill>
              <a:latin typeface="Calibri" pitchFamily="34" charset="0"/>
              <a:sym typeface="宋体" pitchFamily="2" charset="-122"/>
            </a:endParaRPr>
          </a:p>
        </p:txBody>
      </p:sp>
      <p:grpSp>
        <p:nvGrpSpPr>
          <p:cNvPr id="18" name="Group 8"/>
          <p:cNvGrpSpPr>
            <a:grpSpLocks/>
          </p:cNvGrpSpPr>
          <p:nvPr/>
        </p:nvGrpSpPr>
        <p:grpSpPr bwMode="auto">
          <a:xfrm>
            <a:off x="6451600" y="1735138"/>
            <a:ext cx="2101850" cy="2101850"/>
            <a:chOff x="0" y="0"/>
            <a:chExt cx="2101515" cy="2101515"/>
          </a:xfrm>
        </p:grpSpPr>
        <p:sp>
          <p:nvSpPr>
            <p:cNvPr id="19" name="椭圆 3"/>
            <p:cNvSpPr>
              <a:spLocks noChangeArrowheads="1"/>
            </p:cNvSpPr>
            <p:nvPr/>
          </p:nvSpPr>
          <p:spPr bwMode="auto">
            <a:xfrm>
              <a:off x="0" y="0"/>
              <a:ext cx="2101515" cy="210151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0"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宋体" pitchFamily="2" charset="-122"/>
                <a:sym typeface="宋体" pitchFamily="2" charset="-122"/>
              </a:endParaRPr>
            </a:p>
          </p:txBody>
        </p:sp>
      </p:grpSp>
      <p:sp>
        <p:nvSpPr>
          <p:cNvPr id="21" name="矩形 20"/>
          <p:cNvSpPr>
            <a:spLocks noChangeArrowheads="1"/>
          </p:cNvSpPr>
          <p:nvPr/>
        </p:nvSpPr>
        <p:spPr bwMode="auto">
          <a:xfrm>
            <a:off x="6696075" y="2362200"/>
            <a:ext cx="16129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dirty="0">
                <a:solidFill>
                  <a:srgbClr val="F8F8F8"/>
                </a:solidFill>
                <a:latin typeface="微软雅黑" pitchFamily="34" charset="-122"/>
                <a:ea typeface="微软雅黑" pitchFamily="34" charset="-122"/>
                <a:sym typeface="微软雅黑" pitchFamily="34" charset="-122"/>
              </a:rPr>
              <a:t>单击添加内容文字单击添加段落文字单击添加段落文字。</a:t>
            </a:r>
            <a:endParaRPr lang="zh-CN" altLang="en-US" sz="1600" dirty="0">
              <a:solidFill>
                <a:srgbClr val="F8F8F8"/>
              </a:solidFill>
              <a:latin typeface="Calibri" pitchFamily="34" charset="0"/>
              <a:sym typeface="宋体" pitchFamily="2" charset="-122"/>
            </a:endParaRPr>
          </a:p>
        </p:txBody>
      </p:sp>
      <p:grpSp>
        <p:nvGrpSpPr>
          <p:cNvPr id="25" name="Group 8"/>
          <p:cNvGrpSpPr>
            <a:grpSpLocks/>
          </p:cNvGrpSpPr>
          <p:nvPr/>
        </p:nvGrpSpPr>
        <p:grpSpPr bwMode="auto">
          <a:xfrm>
            <a:off x="8851900" y="3475038"/>
            <a:ext cx="2101850" cy="2101850"/>
            <a:chOff x="0" y="0"/>
            <a:chExt cx="2101515" cy="2101515"/>
          </a:xfrm>
        </p:grpSpPr>
        <p:sp>
          <p:nvSpPr>
            <p:cNvPr id="26" name="椭圆 3"/>
            <p:cNvSpPr>
              <a:spLocks noChangeArrowheads="1"/>
            </p:cNvSpPr>
            <p:nvPr/>
          </p:nvSpPr>
          <p:spPr bwMode="auto">
            <a:xfrm>
              <a:off x="0" y="0"/>
              <a:ext cx="2101515" cy="210151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8" name="同心圆 11"/>
            <p:cNvSpPr>
              <a:spLocks noChangeArrowheads="1"/>
            </p:cNvSpPr>
            <p:nvPr/>
          </p:nvSpPr>
          <p:spPr bwMode="auto">
            <a:xfrm>
              <a:off x="79987" y="80731"/>
              <a:ext cx="1941540" cy="1941540"/>
            </a:xfrm>
            <a:custGeom>
              <a:avLst/>
              <a:gdLst>
                <a:gd name="G0" fmla="+- 206 0 0"/>
                <a:gd name="G1" fmla="+- 21600 0 206"/>
                <a:gd name="G2" fmla="+- 21600 0 20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6" y="10800"/>
                  </a:moveTo>
                  <a:cubicBezTo>
                    <a:pt x="206" y="16651"/>
                    <a:pt x="4949" y="21394"/>
                    <a:pt x="10800" y="21394"/>
                  </a:cubicBezTo>
                  <a:cubicBezTo>
                    <a:pt x="16651" y="21394"/>
                    <a:pt x="21394" y="16651"/>
                    <a:pt x="21394" y="10800"/>
                  </a:cubicBezTo>
                  <a:cubicBezTo>
                    <a:pt x="21394" y="4949"/>
                    <a:pt x="16651" y="206"/>
                    <a:pt x="10800" y="206"/>
                  </a:cubicBezTo>
                  <a:cubicBezTo>
                    <a:pt x="4949" y="206"/>
                    <a:pt x="206" y="4949"/>
                    <a:pt x="206" y="10800"/>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宋体" pitchFamily="2" charset="-122"/>
                <a:sym typeface="宋体" pitchFamily="2" charset="-122"/>
              </a:endParaRPr>
            </a:p>
          </p:txBody>
        </p:sp>
      </p:grpSp>
      <p:sp>
        <p:nvSpPr>
          <p:cNvPr id="29" name="矩形 28"/>
          <p:cNvSpPr>
            <a:spLocks noChangeArrowheads="1"/>
          </p:cNvSpPr>
          <p:nvPr/>
        </p:nvSpPr>
        <p:spPr bwMode="auto">
          <a:xfrm>
            <a:off x="9096375" y="4102100"/>
            <a:ext cx="16129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dirty="0">
                <a:solidFill>
                  <a:srgbClr val="F8F8F8"/>
                </a:solidFill>
                <a:latin typeface="微软雅黑" pitchFamily="34" charset="-122"/>
                <a:ea typeface="微软雅黑" pitchFamily="34" charset="-122"/>
                <a:sym typeface="微软雅黑" pitchFamily="34" charset="-122"/>
              </a:rPr>
              <a:t>单击添加内容文字单击添加段落文字单击添加段落文字。</a:t>
            </a:r>
            <a:endParaRPr lang="zh-CN" altLang="en-US" sz="1600" dirty="0">
              <a:solidFill>
                <a:srgbClr val="F8F8F8"/>
              </a:solidFill>
              <a:latin typeface="Calibri" pitchFamily="34" charset="0"/>
              <a:sym typeface="宋体" pitchFamily="2" charset="-122"/>
            </a:endParaRPr>
          </a:p>
        </p:txBody>
      </p:sp>
      <p:sp>
        <p:nvSpPr>
          <p:cNvPr id="30" name="椭圆 29"/>
          <p:cNvSpPr/>
          <p:nvPr/>
        </p:nvSpPr>
        <p:spPr bwMode="auto">
          <a:xfrm>
            <a:off x="1685661" y="1561882"/>
            <a:ext cx="517088" cy="517088"/>
          </a:xfrm>
          <a:prstGeom prst="ellipse">
            <a:avLst/>
          </a:prstGeom>
          <a:solidFill>
            <a:schemeClr val="accent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31" name="TextBox 30"/>
          <p:cNvSpPr txBox="1"/>
          <p:nvPr/>
        </p:nvSpPr>
        <p:spPr>
          <a:xfrm>
            <a:off x="1775748" y="1589593"/>
            <a:ext cx="365806" cy="461665"/>
          </a:xfrm>
          <a:prstGeom prst="rect">
            <a:avLst/>
          </a:prstGeom>
          <a:noFill/>
        </p:spPr>
        <p:txBody>
          <a:bodyPr wrap="none" rtlCol="0">
            <a:spAutoFit/>
          </a:bodyPr>
          <a:lstStyle/>
          <a:p>
            <a:r>
              <a:rPr lang="en-US" altLang="zh-CN" sz="2400" dirty="0" smtClean="0">
                <a:solidFill>
                  <a:srgbClr val="F8F8F8"/>
                </a:solidFill>
                <a:latin typeface="+mn-ea"/>
                <a:ea typeface="+mn-ea"/>
              </a:rPr>
              <a:t>1</a:t>
            </a:r>
            <a:endParaRPr lang="zh-CN" altLang="en-US" sz="2400" dirty="0">
              <a:solidFill>
                <a:srgbClr val="F8F8F8"/>
              </a:solidFill>
              <a:latin typeface="+mn-ea"/>
              <a:ea typeface="+mn-ea"/>
            </a:endParaRPr>
          </a:p>
        </p:txBody>
      </p:sp>
      <p:sp>
        <p:nvSpPr>
          <p:cNvPr id="32" name="椭圆 31"/>
          <p:cNvSpPr/>
          <p:nvPr/>
        </p:nvSpPr>
        <p:spPr bwMode="auto">
          <a:xfrm>
            <a:off x="4340797" y="3364277"/>
            <a:ext cx="517088" cy="517088"/>
          </a:xfrm>
          <a:prstGeom prst="ellipse">
            <a:avLst/>
          </a:prstGeom>
          <a:solidFill>
            <a:schemeClr val="accent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33" name="TextBox 32"/>
          <p:cNvSpPr txBox="1"/>
          <p:nvPr/>
        </p:nvSpPr>
        <p:spPr>
          <a:xfrm>
            <a:off x="4430884" y="3391988"/>
            <a:ext cx="365806" cy="461665"/>
          </a:xfrm>
          <a:prstGeom prst="rect">
            <a:avLst/>
          </a:prstGeom>
          <a:noFill/>
        </p:spPr>
        <p:txBody>
          <a:bodyPr wrap="none" rtlCol="0">
            <a:spAutoFit/>
          </a:bodyPr>
          <a:lstStyle/>
          <a:p>
            <a:r>
              <a:rPr lang="en-US" altLang="zh-CN" sz="2400" dirty="0" smtClean="0">
                <a:solidFill>
                  <a:srgbClr val="F8F8F8"/>
                </a:solidFill>
                <a:latin typeface="+mn-ea"/>
                <a:ea typeface="+mn-ea"/>
              </a:rPr>
              <a:t>2</a:t>
            </a:r>
            <a:endParaRPr lang="zh-CN" altLang="en-US" sz="2400" dirty="0">
              <a:solidFill>
                <a:srgbClr val="F8F8F8"/>
              </a:solidFill>
              <a:latin typeface="+mn-ea"/>
              <a:ea typeface="+mn-ea"/>
            </a:endParaRPr>
          </a:p>
        </p:txBody>
      </p:sp>
      <p:sp>
        <p:nvSpPr>
          <p:cNvPr id="34" name="椭圆 33"/>
          <p:cNvSpPr/>
          <p:nvPr/>
        </p:nvSpPr>
        <p:spPr bwMode="auto">
          <a:xfrm>
            <a:off x="6658094" y="1803182"/>
            <a:ext cx="517088" cy="517088"/>
          </a:xfrm>
          <a:prstGeom prst="ellipse">
            <a:avLst/>
          </a:prstGeom>
          <a:solidFill>
            <a:schemeClr val="accent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35" name="TextBox 34"/>
          <p:cNvSpPr txBox="1"/>
          <p:nvPr/>
        </p:nvSpPr>
        <p:spPr>
          <a:xfrm>
            <a:off x="6748181" y="1830893"/>
            <a:ext cx="365806" cy="461665"/>
          </a:xfrm>
          <a:prstGeom prst="rect">
            <a:avLst/>
          </a:prstGeom>
          <a:noFill/>
        </p:spPr>
        <p:txBody>
          <a:bodyPr wrap="none" rtlCol="0">
            <a:spAutoFit/>
          </a:bodyPr>
          <a:lstStyle/>
          <a:p>
            <a:r>
              <a:rPr lang="en-US" altLang="zh-CN" sz="2400" dirty="0" smtClean="0">
                <a:solidFill>
                  <a:srgbClr val="F8F8F8"/>
                </a:solidFill>
                <a:latin typeface="+mn-ea"/>
                <a:ea typeface="+mn-ea"/>
              </a:rPr>
              <a:t>3</a:t>
            </a:r>
            <a:endParaRPr lang="zh-CN" altLang="en-US" sz="2400" dirty="0">
              <a:solidFill>
                <a:srgbClr val="F8F8F8"/>
              </a:solidFill>
              <a:latin typeface="+mn-ea"/>
              <a:ea typeface="+mn-ea"/>
            </a:endParaRPr>
          </a:p>
        </p:txBody>
      </p:sp>
      <p:sp>
        <p:nvSpPr>
          <p:cNvPr id="36" name="椭圆 35"/>
          <p:cNvSpPr/>
          <p:nvPr/>
        </p:nvSpPr>
        <p:spPr bwMode="auto">
          <a:xfrm>
            <a:off x="9110662" y="3578444"/>
            <a:ext cx="517088" cy="517088"/>
          </a:xfrm>
          <a:prstGeom prst="ellipse">
            <a:avLst/>
          </a:prstGeom>
          <a:solidFill>
            <a:schemeClr val="tx2">
              <a:lumMod val="75000"/>
            </a:schemeClr>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37" name="TextBox 36"/>
          <p:cNvSpPr txBox="1"/>
          <p:nvPr/>
        </p:nvSpPr>
        <p:spPr>
          <a:xfrm>
            <a:off x="9200749" y="3606155"/>
            <a:ext cx="365806" cy="461665"/>
          </a:xfrm>
          <a:prstGeom prst="rect">
            <a:avLst/>
          </a:prstGeom>
          <a:noFill/>
        </p:spPr>
        <p:txBody>
          <a:bodyPr wrap="none" rtlCol="0">
            <a:spAutoFit/>
          </a:bodyPr>
          <a:lstStyle/>
          <a:p>
            <a:r>
              <a:rPr lang="en-US" altLang="zh-CN" sz="2400" dirty="0" smtClean="0">
                <a:solidFill>
                  <a:srgbClr val="F8F8F8"/>
                </a:solidFill>
                <a:latin typeface="+mn-ea"/>
                <a:ea typeface="+mn-ea"/>
              </a:rPr>
              <a:t>4</a:t>
            </a:r>
            <a:endParaRPr lang="zh-CN" altLang="en-US" sz="2400" dirty="0">
              <a:solidFill>
                <a:srgbClr val="F8F8F8"/>
              </a:solidFill>
              <a:latin typeface="+mn-ea"/>
              <a:ea typeface="+mn-ea"/>
            </a:endParaRPr>
          </a:p>
        </p:txBody>
      </p:sp>
      <p:sp>
        <p:nvSpPr>
          <p:cNvPr id="2" name="椭圆 1"/>
          <p:cNvSpPr/>
          <p:nvPr/>
        </p:nvSpPr>
        <p:spPr bwMode="auto">
          <a:xfrm>
            <a:off x="1273845" y="4221088"/>
            <a:ext cx="1276543" cy="1276543"/>
          </a:xfrm>
          <a:prstGeom prst="ellipse">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8" name="椭圆 37"/>
          <p:cNvSpPr/>
          <p:nvPr/>
        </p:nvSpPr>
        <p:spPr bwMode="auto">
          <a:xfrm>
            <a:off x="3882372" y="1675573"/>
            <a:ext cx="1156353" cy="1156353"/>
          </a:xfrm>
          <a:prstGeom prst="ellipse">
            <a:avLst/>
          </a:prstGeom>
          <a:blipFill>
            <a:blip r:embed="rId3" cstate="print"/>
            <a:stretch>
              <a:fillRect/>
            </a:stretch>
          </a:blipFill>
          <a:ln w="9525" cap="flat" cmpd="sng" algn="ctr">
            <a:solidFill>
              <a:schemeClr val="tx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9" name="椭圆 38"/>
          <p:cNvSpPr/>
          <p:nvPr/>
        </p:nvSpPr>
        <p:spPr bwMode="auto">
          <a:xfrm>
            <a:off x="5291732" y="2440807"/>
            <a:ext cx="411110" cy="411110"/>
          </a:xfrm>
          <a:prstGeom prst="ellipse">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0" name="椭圆 39"/>
          <p:cNvSpPr/>
          <p:nvPr/>
        </p:nvSpPr>
        <p:spPr bwMode="auto">
          <a:xfrm>
            <a:off x="2862430" y="3832878"/>
            <a:ext cx="411110" cy="411110"/>
          </a:xfrm>
          <a:prstGeom prst="ellipse">
            <a:avLst/>
          </a:prstGeom>
          <a:solidFill>
            <a:schemeClr val="bg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1" name="椭圆 40"/>
          <p:cNvSpPr/>
          <p:nvPr/>
        </p:nvSpPr>
        <p:spPr bwMode="auto">
          <a:xfrm>
            <a:off x="1875359" y="3794806"/>
            <a:ext cx="271290" cy="271290"/>
          </a:xfrm>
          <a:prstGeom prst="ellipse">
            <a:avLst/>
          </a:prstGeom>
          <a:solidFill>
            <a:schemeClr val="bg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2" name="椭圆 41"/>
          <p:cNvSpPr/>
          <p:nvPr/>
        </p:nvSpPr>
        <p:spPr bwMode="auto">
          <a:xfrm>
            <a:off x="6931084" y="4525962"/>
            <a:ext cx="1829621" cy="1829621"/>
          </a:xfrm>
          <a:prstGeom prst="ellipse">
            <a:avLst/>
          </a:prstGeom>
          <a:blipFill>
            <a:blip r:embed="rId4" cstate="print"/>
            <a:stretch>
              <a:fillRect/>
            </a:stretch>
          </a:blipFill>
          <a:ln w="9525" cap="flat" cmpd="sng" algn="ctr">
            <a:solidFill>
              <a:schemeClr val="tx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3" name="椭圆 42"/>
          <p:cNvSpPr/>
          <p:nvPr/>
        </p:nvSpPr>
        <p:spPr bwMode="auto">
          <a:xfrm>
            <a:off x="9864835" y="2447804"/>
            <a:ext cx="404113" cy="404113"/>
          </a:xfrm>
          <a:prstGeom prst="ellipse">
            <a:avLst/>
          </a:prstGeom>
          <a:solidFill>
            <a:schemeClr val="bg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4" name="椭圆 43"/>
          <p:cNvSpPr/>
          <p:nvPr/>
        </p:nvSpPr>
        <p:spPr bwMode="auto">
          <a:xfrm>
            <a:off x="9086913" y="2841780"/>
            <a:ext cx="296740" cy="296740"/>
          </a:xfrm>
          <a:prstGeom prst="ellipse">
            <a:avLst/>
          </a:prstGeom>
          <a:solidFill>
            <a:schemeClr val="bg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5" name="椭圆 44"/>
          <p:cNvSpPr/>
          <p:nvPr/>
        </p:nvSpPr>
        <p:spPr bwMode="auto">
          <a:xfrm>
            <a:off x="8934058" y="1735138"/>
            <a:ext cx="541600" cy="541600"/>
          </a:xfrm>
          <a:prstGeom prst="ellipse">
            <a:avLst/>
          </a:prstGeom>
          <a:solidFill>
            <a:schemeClr val="bg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6" name="椭圆 45"/>
          <p:cNvSpPr/>
          <p:nvPr/>
        </p:nvSpPr>
        <p:spPr bwMode="auto">
          <a:xfrm>
            <a:off x="6738981" y="4070014"/>
            <a:ext cx="404113" cy="404113"/>
          </a:xfrm>
          <a:prstGeom prst="ellipse">
            <a:avLst/>
          </a:prstGeom>
          <a:solidFill>
            <a:schemeClr val="bg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7" name="椭圆 46"/>
          <p:cNvSpPr/>
          <p:nvPr/>
        </p:nvSpPr>
        <p:spPr bwMode="auto">
          <a:xfrm>
            <a:off x="6547705" y="4830842"/>
            <a:ext cx="296740" cy="296740"/>
          </a:xfrm>
          <a:prstGeom prst="ellipse">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8" name="椭圆 47"/>
          <p:cNvSpPr/>
          <p:nvPr/>
        </p:nvSpPr>
        <p:spPr bwMode="auto">
          <a:xfrm>
            <a:off x="10820178" y="5914335"/>
            <a:ext cx="404113" cy="404113"/>
          </a:xfrm>
          <a:prstGeom prst="ellipse">
            <a:avLst/>
          </a:prstGeom>
          <a:solidFill>
            <a:schemeClr val="bg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2002109017"/>
      </p:ext>
    </p:extLst>
  </p:cSld>
  <p:clrMapOvr>
    <a:masterClrMapping/>
  </p:clrMapOvr>
  <mc:AlternateContent xmlns:mc="http://schemas.openxmlformats.org/markup-compatibility/2006" xmlns:p14="http://schemas.microsoft.com/office/powerpoint/2010/main">
    <mc:Choice Requires="p14">
      <p:transition spd="slow" p14:dur="1200" advTm="10741">
        <p14:prism/>
      </p:transition>
    </mc:Choice>
    <mc:Fallback xmlns="">
      <p:transition spd="slow" advTm="107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820"/>
                            </p:stCondLst>
                            <p:childTnLst>
                              <p:par>
                                <p:cTn id="5" presetID="2" presetClass="entr" presetSubtype="4"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par>
                          <p:cTn id="9" fill="hold">
                            <p:stCondLst>
                              <p:cond delay="1320"/>
                            </p:stCondLst>
                            <p:childTnLst>
                              <p:par>
                                <p:cTn id="10" presetID="1" presetClass="entr" presetSubtype="0" fill="hold" grpId="1" nodeType="after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par>
                          <p:cTn id="12" fill="hold">
                            <p:stCondLst>
                              <p:cond delay="1320"/>
                            </p:stCondLst>
                            <p:childTnLst>
                              <p:par>
                                <p:cTn id="13" presetID="42" presetClass="path" presetSubtype="0" accel="50000" decel="50000" fill="hold" grpId="0" nodeType="afterEffect">
                                  <p:stCondLst>
                                    <p:cond delay="0"/>
                                  </p:stCondLst>
                                  <p:childTnLst>
                                    <p:animMotion origin="layout" path="M 2.08333E-6 -0.86736 L 2.08333E-6 2.96296E-6 " pathEditMode="relative" rAng="0" ptsTypes="AA">
                                      <p:cBhvr>
                                        <p:cTn id="14" dur="500" fill="hold"/>
                                        <p:tgtEl>
                                          <p:spTgt spid="24"/>
                                        </p:tgtEl>
                                        <p:attrNameLst>
                                          <p:attrName>ppt_x</p:attrName>
                                          <p:attrName>ppt_y</p:attrName>
                                        </p:attrNameLst>
                                      </p:cBhvr>
                                      <p:rCtr x="0" y="43356"/>
                                    </p:animMotion>
                                  </p:childTnLst>
                                </p:cTn>
                              </p:par>
                            </p:childTnLst>
                          </p:cTn>
                        </p:par>
                        <p:par>
                          <p:cTn id="15" fill="hold">
                            <p:stCondLst>
                              <p:cond delay="1820"/>
                            </p:stCondLst>
                            <p:childTnLst>
                              <p:par>
                                <p:cTn id="16" presetID="22" presetClass="entr" presetSubtype="1"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up)">
                                      <p:cBhvr>
                                        <p:cTn id="18" dur="500"/>
                                        <p:tgtEl>
                                          <p:spTgt spid="22"/>
                                        </p:tgtEl>
                                      </p:cBhvr>
                                    </p:animEffect>
                                  </p:childTnLst>
                                </p:cTn>
                              </p:par>
                            </p:childTnLst>
                          </p:cTn>
                        </p:par>
                        <p:par>
                          <p:cTn id="19" fill="hold">
                            <p:stCondLst>
                              <p:cond delay="2320"/>
                            </p:stCondLst>
                            <p:childTnLst>
                              <p:par>
                                <p:cTn id="20" presetID="2" presetClass="entr" presetSubtype="8"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300" fill="hold"/>
                                        <p:tgtEl>
                                          <p:spTgt spid="27"/>
                                        </p:tgtEl>
                                        <p:attrNameLst>
                                          <p:attrName>ppt_x</p:attrName>
                                        </p:attrNameLst>
                                      </p:cBhvr>
                                      <p:tavLst>
                                        <p:tav tm="0">
                                          <p:val>
                                            <p:strVal val="0-#ppt_w/2"/>
                                          </p:val>
                                        </p:tav>
                                        <p:tav tm="100000">
                                          <p:val>
                                            <p:strVal val="#ppt_x"/>
                                          </p:val>
                                        </p:tav>
                                      </p:tavLst>
                                    </p:anim>
                                    <p:anim calcmode="lin" valueType="num">
                                      <p:cBhvr additive="base">
                                        <p:cTn id="23" dur="30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262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77"/>
                                        </p:tgtEl>
                                        <p:attrNameLst>
                                          <p:attrName>style.visibility</p:attrName>
                                        </p:attrNameLst>
                                      </p:cBhvr>
                                      <p:to>
                                        <p:strVal val="visible"/>
                                      </p:to>
                                    </p:set>
                                    <p:anim calcmode="lin" valueType="num">
                                      <p:cBhvr>
                                        <p:cTn id="2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28" dur="400" fill="hold"/>
                                        <p:tgtEl>
                                          <p:spTgt spid="77"/>
                                        </p:tgtEl>
                                        <p:attrNameLst>
                                          <p:attrName>ppt_y</p:attrName>
                                        </p:attrNameLst>
                                      </p:cBhvr>
                                      <p:tavLst>
                                        <p:tav tm="0">
                                          <p:val>
                                            <p:strVal val="#ppt_y"/>
                                          </p:val>
                                        </p:tav>
                                        <p:tav tm="100000">
                                          <p:val>
                                            <p:strVal val="#ppt_y"/>
                                          </p:val>
                                        </p:tav>
                                      </p:tavLst>
                                    </p:anim>
                                    <p:anim calcmode="lin" valueType="num">
                                      <p:cBhvr>
                                        <p:cTn id="2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3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31" dur="400" tmFilter="0,0; .5, 1; 1, 1"/>
                                        <p:tgtEl>
                                          <p:spTgt spid="77"/>
                                        </p:tgtEl>
                                      </p:cBhvr>
                                    </p:animEffect>
                                  </p:childTnLst>
                                </p:cTn>
                              </p:par>
                            </p:childTnLst>
                          </p:cTn>
                        </p:par>
                        <p:par>
                          <p:cTn id="32" fill="hold">
                            <p:stCondLst>
                              <p:cond delay="3140"/>
                            </p:stCondLst>
                            <p:childTnLst>
                              <p:par>
                                <p:cTn id="33" presetID="53" presetClass="entr" presetSubtype="16"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p:cTn id="40" dur="500" fill="hold"/>
                                        <p:tgtEl>
                                          <p:spTgt spid="13"/>
                                        </p:tgtEl>
                                        <p:attrNameLst>
                                          <p:attrName>ppt_w</p:attrName>
                                        </p:attrNameLst>
                                      </p:cBhvr>
                                      <p:tavLst>
                                        <p:tav tm="0">
                                          <p:val>
                                            <p:fltVal val="0"/>
                                          </p:val>
                                        </p:tav>
                                        <p:tav tm="100000">
                                          <p:val>
                                            <p:strVal val="#ppt_w"/>
                                          </p:val>
                                        </p:tav>
                                      </p:tavLst>
                                    </p:anim>
                                    <p:anim calcmode="lin" valueType="num">
                                      <p:cBhvr>
                                        <p:cTn id="41" dur="500" fill="hold"/>
                                        <p:tgtEl>
                                          <p:spTgt spid="13"/>
                                        </p:tgtEl>
                                        <p:attrNameLst>
                                          <p:attrName>ppt_h</p:attrName>
                                        </p:attrNameLst>
                                      </p:cBhvr>
                                      <p:tavLst>
                                        <p:tav tm="0">
                                          <p:val>
                                            <p:fltVal val="0"/>
                                          </p:val>
                                        </p:tav>
                                        <p:tav tm="100000">
                                          <p:val>
                                            <p:strVal val="#ppt_h"/>
                                          </p:val>
                                        </p:tav>
                                      </p:tavLst>
                                    </p:anim>
                                    <p:animEffect transition="in" filter="fade">
                                      <p:cBhvr>
                                        <p:cTn id="42" dur="500"/>
                                        <p:tgtEl>
                                          <p:spTgt spid="13"/>
                                        </p:tgtEl>
                                      </p:cBhvr>
                                    </p:animEffect>
                                  </p:childTnLst>
                                </p:cTn>
                              </p:par>
                            </p:childTnLst>
                          </p:cTn>
                        </p:par>
                        <p:par>
                          <p:cTn id="43" fill="hold">
                            <p:stCondLst>
                              <p:cond delay="3640"/>
                            </p:stCondLst>
                            <p:childTnLst>
                              <p:par>
                                <p:cTn id="44" presetID="53" presetClass="entr" presetSubtype="16" fill="hold" grpId="0" nodeType="afterEffect">
                                  <p:stCondLst>
                                    <p:cond delay="100"/>
                                  </p:stCondLst>
                                  <p:childTnLst>
                                    <p:set>
                                      <p:cBhvr>
                                        <p:cTn id="45" dur="1" fill="hold">
                                          <p:stCondLst>
                                            <p:cond delay="0"/>
                                          </p:stCondLst>
                                        </p:cTn>
                                        <p:tgtEl>
                                          <p:spTgt spid="40"/>
                                        </p:tgtEl>
                                        <p:attrNameLst>
                                          <p:attrName>style.visibility</p:attrName>
                                        </p:attrNameLst>
                                      </p:cBhvr>
                                      <p:to>
                                        <p:strVal val="visible"/>
                                      </p:to>
                                    </p:set>
                                    <p:anim calcmode="lin" valueType="num">
                                      <p:cBhvr>
                                        <p:cTn id="46" dur="500" fill="hold"/>
                                        <p:tgtEl>
                                          <p:spTgt spid="40"/>
                                        </p:tgtEl>
                                        <p:attrNameLst>
                                          <p:attrName>ppt_w</p:attrName>
                                        </p:attrNameLst>
                                      </p:cBhvr>
                                      <p:tavLst>
                                        <p:tav tm="0">
                                          <p:val>
                                            <p:fltVal val="0"/>
                                          </p:val>
                                        </p:tav>
                                        <p:tav tm="100000">
                                          <p:val>
                                            <p:strVal val="#ppt_w"/>
                                          </p:val>
                                        </p:tav>
                                      </p:tavLst>
                                    </p:anim>
                                    <p:anim calcmode="lin" valueType="num">
                                      <p:cBhvr>
                                        <p:cTn id="47" dur="500" fill="hold"/>
                                        <p:tgtEl>
                                          <p:spTgt spid="40"/>
                                        </p:tgtEl>
                                        <p:attrNameLst>
                                          <p:attrName>ppt_h</p:attrName>
                                        </p:attrNameLst>
                                      </p:cBhvr>
                                      <p:tavLst>
                                        <p:tav tm="0">
                                          <p:val>
                                            <p:fltVal val="0"/>
                                          </p:val>
                                        </p:tav>
                                        <p:tav tm="100000">
                                          <p:val>
                                            <p:strVal val="#ppt_h"/>
                                          </p:val>
                                        </p:tav>
                                      </p:tavLst>
                                    </p:anim>
                                    <p:animEffect transition="in" filter="fade">
                                      <p:cBhvr>
                                        <p:cTn id="48" dur="500"/>
                                        <p:tgtEl>
                                          <p:spTgt spid="40"/>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fltVal val="0"/>
                                          </p:val>
                                        </p:tav>
                                        <p:tav tm="100000">
                                          <p:val>
                                            <p:strVal val="#ppt_w"/>
                                          </p:val>
                                        </p:tav>
                                      </p:tavLst>
                                    </p:anim>
                                    <p:anim calcmode="lin" valueType="num">
                                      <p:cBhvr>
                                        <p:cTn id="52" dur="500" fill="hold"/>
                                        <p:tgtEl>
                                          <p:spTgt spid="39"/>
                                        </p:tgtEl>
                                        <p:attrNameLst>
                                          <p:attrName>ppt_h</p:attrName>
                                        </p:attrNameLst>
                                      </p:cBhvr>
                                      <p:tavLst>
                                        <p:tav tm="0">
                                          <p:val>
                                            <p:fltVal val="0"/>
                                          </p:val>
                                        </p:tav>
                                        <p:tav tm="100000">
                                          <p:val>
                                            <p:strVal val="#ppt_h"/>
                                          </p:val>
                                        </p:tav>
                                      </p:tavLst>
                                    </p:anim>
                                    <p:animEffect transition="in" filter="fade">
                                      <p:cBhvr>
                                        <p:cTn id="53" dur="500"/>
                                        <p:tgtEl>
                                          <p:spTgt spid="39"/>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42"/>
                                        </p:tgtEl>
                                        <p:attrNameLst>
                                          <p:attrName>style.visibility</p:attrName>
                                        </p:attrNameLst>
                                      </p:cBhvr>
                                      <p:to>
                                        <p:strVal val="visible"/>
                                      </p:to>
                                    </p:set>
                                    <p:anim calcmode="lin" valueType="num">
                                      <p:cBhvr>
                                        <p:cTn id="56" dur="500" fill="hold"/>
                                        <p:tgtEl>
                                          <p:spTgt spid="42"/>
                                        </p:tgtEl>
                                        <p:attrNameLst>
                                          <p:attrName>ppt_w</p:attrName>
                                        </p:attrNameLst>
                                      </p:cBhvr>
                                      <p:tavLst>
                                        <p:tav tm="0">
                                          <p:val>
                                            <p:fltVal val="0"/>
                                          </p:val>
                                        </p:tav>
                                        <p:tav tm="100000">
                                          <p:val>
                                            <p:strVal val="#ppt_w"/>
                                          </p:val>
                                        </p:tav>
                                      </p:tavLst>
                                    </p:anim>
                                    <p:anim calcmode="lin" valueType="num">
                                      <p:cBhvr>
                                        <p:cTn id="57" dur="500" fill="hold"/>
                                        <p:tgtEl>
                                          <p:spTgt spid="42"/>
                                        </p:tgtEl>
                                        <p:attrNameLst>
                                          <p:attrName>ppt_h</p:attrName>
                                        </p:attrNameLst>
                                      </p:cBhvr>
                                      <p:tavLst>
                                        <p:tav tm="0">
                                          <p:val>
                                            <p:fltVal val="0"/>
                                          </p:val>
                                        </p:tav>
                                        <p:tav tm="100000">
                                          <p:val>
                                            <p:strVal val="#ppt_h"/>
                                          </p:val>
                                        </p:tav>
                                      </p:tavLst>
                                    </p:anim>
                                    <p:animEffect transition="in" filter="fade">
                                      <p:cBhvr>
                                        <p:cTn id="58" dur="500"/>
                                        <p:tgtEl>
                                          <p:spTgt spid="42"/>
                                        </p:tgtEl>
                                      </p:cBhvr>
                                    </p:animEffect>
                                  </p:childTnLst>
                                </p:cTn>
                              </p:par>
                              <p:par>
                                <p:cTn id="59" presetID="53" presetClass="entr" presetSubtype="16" fill="hold" grpId="0" nodeType="withEffect">
                                  <p:stCondLst>
                                    <p:cond delay="300"/>
                                  </p:stCondLst>
                                  <p:childTnLst>
                                    <p:set>
                                      <p:cBhvr>
                                        <p:cTn id="60" dur="1" fill="hold">
                                          <p:stCondLst>
                                            <p:cond delay="0"/>
                                          </p:stCondLst>
                                        </p:cTn>
                                        <p:tgtEl>
                                          <p:spTgt spid="45"/>
                                        </p:tgtEl>
                                        <p:attrNameLst>
                                          <p:attrName>style.visibility</p:attrName>
                                        </p:attrNameLst>
                                      </p:cBhvr>
                                      <p:to>
                                        <p:strVal val="visible"/>
                                      </p:to>
                                    </p:set>
                                    <p:anim calcmode="lin" valueType="num">
                                      <p:cBhvr>
                                        <p:cTn id="61" dur="800" fill="hold"/>
                                        <p:tgtEl>
                                          <p:spTgt spid="45"/>
                                        </p:tgtEl>
                                        <p:attrNameLst>
                                          <p:attrName>ppt_w</p:attrName>
                                        </p:attrNameLst>
                                      </p:cBhvr>
                                      <p:tavLst>
                                        <p:tav tm="0">
                                          <p:val>
                                            <p:fltVal val="0"/>
                                          </p:val>
                                        </p:tav>
                                        <p:tav tm="100000">
                                          <p:val>
                                            <p:strVal val="#ppt_w"/>
                                          </p:val>
                                        </p:tav>
                                      </p:tavLst>
                                    </p:anim>
                                    <p:anim calcmode="lin" valueType="num">
                                      <p:cBhvr>
                                        <p:cTn id="62" dur="800" fill="hold"/>
                                        <p:tgtEl>
                                          <p:spTgt spid="45"/>
                                        </p:tgtEl>
                                        <p:attrNameLst>
                                          <p:attrName>ppt_h</p:attrName>
                                        </p:attrNameLst>
                                      </p:cBhvr>
                                      <p:tavLst>
                                        <p:tav tm="0">
                                          <p:val>
                                            <p:fltVal val="0"/>
                                          </p:val>
                                        </p:tav>
                                        <p:tav tm="100000">
                                          <p:val>
                                            <p:strVal val="#ppt_h"/>
                                          </p:val>
                                        </p:tav>
                                      </p:tavLst>
                                    </p:anim>
                                    <p:animEffect transition="in" filter="fade">
                                      <p:cBhvr>
                                        <p:cTn id="63" dur="800"/>
                                        <p:tgtEl>
                                          <p:spTgt spid="45"/>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 calcmode="lin" valueType="num">
                                      <p:cBhvr>
                                        <p:cTn id="66" dur="500" fill="hold"/>
                                        <p:tgtEl>
                                          <p:spTgt spid="21"/>
                                        </p:tgtEl>
                                        <p:attrNameLst>
                                          <p:attrName>ppt_w</p:attrName>
                                        </p:attrNameLst>
                                      </p:cBhvr>
                                      <p:tavLst>
                                        <p:tav tm="0">
                                          <p:val>
                                            <p:fltVal val="0"/>
                                          </p:val>
                                        </p:tav>
                                        <p:tav tm="100000">
                                          <p:val>
                                            <p:strVal val="#ppt_w"/>
                                          </p:val>
                                        </p:tav>
                                      </p:tavLst>
                                    </p:anim>
                                    <p:anim calcmode="lin" valueType="num">
                                      <p:cBhvr>
                                        <p:cTn id="67" dur="500" fill="hold"/>
                                        <p:tgtEl>
                                          <p:spTgt spid="21"/>
                                        </p:tgtEl>
                                        <p:attrNameLst>
                                          <p:attrName>ppt_h</p:attrName>
                                        </p:attrNameLst>
                                      </p:cBhvr>
                                      <p:tavLst>
                                        <p:tav tm="0">
                                          <p:val>
                                            <p:fltVal val="0"/>
                                          </p:val>
                                        </p:tav>
                                        <p:tav tm="100000">
                                          <p:val>
                                            <p:strVal val="#ppt_h"/>
                                          </p:val>
                                        </p:tav>
                                      </p:tavLst>
                                    </p:anim>
                                    <p:animEffect transition="in" filter="fade">
                                      <p:cBhvr>
                                        <p:cTn id="68" dur="500"/>
                                        <p:tgtEl>
                                          <p:spTgt spid="21"/>
                                        </p:tgtEl>
                                      </p:cBhvr>
                                    </p:animEffect>
                                  </p:childTnLst>
                                </p:cTn>
                              </p:par>
                              <p:par>
                                <p:cTn id="69" presetID="53" presetClass="entr" presetSubtype="16"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p:cTn id="71" dur="500" fill="hold"/>
                                        <p:tgtEl>
                                          <p:spTgt spid="18"/>
                                        </p:tgtEl>
                                        <p:attrNameLst>
                                          <p:attrName>ppt_w</p:attrName>
                                        </p:attrNameLst>
                                      </p:cBhvr>
                                      <p:tavLst>
                                        <p:tav tm="0">
                                          <p:val>
                                            <p:fltVal val="0"/>
                                          </p:val>
                                        </p:tav>
                                        <p:tav tm="100000">
                                          <p:val>
                                            <p:strVal val="#ppt_w"/>
                                          </p:val>
                                        </p:tav>
                                      </p:tavLst>
                                    </p:anim>
                                    <p:anim calcmode="lin" valueType="num">
                                      <p:cBhvr>
                                        <p:cTn id="72" dur="500" fill="hold"/>
                                        <p:tgtEl>
                                          <p:spTgt spid="18"/>
                                        </p:tgtEl>
                                        <p:attrNameLst>
                                          <p:attrName>ppt_h</p:attrName>
                                        </p:attrNameLst>
                                      </p:cBhvr>
                                      <p:tavLst>
                                        <p:tav tm="0">
                                          <p:val>
                                            <p:fltVal val="0"/>
                                          </p:val>
                                        </p:tav>
                                        <p:tav tm="100000">
                                          <p:val>
                                            <p:strVal val="#ppt_h"/>
                                          </p:val>
                                        </p:tav>
                                      </p:tavLst>
                                    </p:anim>
                                    <p:animEffect transition="in" filter="fade">
                                      <p:cBhvr>
                                        <p:cTn id="73" dur="500"/>
                                        <p:tgtEl>
                                          <p:spTgt spid="18"/>
                                        </p:tgtEl>
                                      </p:cBhvr>
                                    </p:animEffect>
                                  </p:childTnLst>
                                </p:cTn>
                              </p:par>
                              <p:par>
                                <p:cTn id="74" presetID="53" presetClass="entr" presetSubtype="16" fill="hold" grpId="0" nodeType="withEffect">
                                  <p:stCondLst>
                                    <p:cond delay="200"/>
                                  </p:stCondLst>
                                  <p:childTnLst>
                                    <p:set>
                                      <p:cBhvr>
                                        <p:cTn id="75" dur="1" fill="hold">
                                          <p:stCondLst>
                                            <p:cond delay="0"/>
                                          </p:stCondLst>
                                        </p:cTn>
                                        <p:tgtEl>
                                          <p:spTgt spid="2"/>
                                        </p:tgtEl>
                                        <p:attrNameLst>
                                          <p:attrName>style.visibility</p:attrName>
                                        </p:attrNameLst>
                                      </p:cBhvr>
                                      <p:to>
                                        <p:strVal val="visible"/>
                                      </p:to>
                                    </p:set>
                                    <p:anim calcmode="lin" valueType="num">
                                      <p:cBhvr>
                                        <p:cTn id="76" dur="300" fill="hold"/>
                                        <p:tgtEl>
                                          <p:spTgt spid="2"/>
                                        </p:tgtEl>
                                        <p:attrNameLst>
                                          <p:attrName>ppt_w</p:attrName>
                                        </p:attrNameLst>
                                      </p:cBhvr>
                                      <p:tavLst>
                                        <p:tav tm="0">
                                          <p:val>
                                            <p:fltVal val="0"/>
                                          </p:val>
                                        </p:tav>
                                        <p:tav tm="100000">
                                          <p:val>
                                            <p:strVal val="#ppt_w"/>
                                          </p:val>
                                        </p:tav>
                                      </p:tavLst>
                                    </p:anim>
                                    <p:anim calcmode="lin" valueType="num">
                                      <p:cBhvr>
                                        <p:cTn id="77" dur="300" fill="hold"/>
                                        <p:tgtEl>
                                          <p:spTgt spid="2"/>
                                        </p:tgtEl>
                                        <p:attrNameLst>
                                          <p:attrName>ppt_h</p:attrName>
                                        </p:attrNameLst>
                                      </p:cBhvr>
                                      <p:tavLst>
                                        <p:tav tm="0">
                                          <p:val>
                                            <p:fltVal val="0"/>
                                          </p:val>
                                        </p:tav>
                                        <p:tav tm="100000">
                                          <p:val>
                                            <p:strVal val="#ppt_h"/>
                                          </p:val>
                                        </p:tav>
                                      </p:tavLst>
                                    </p:anim>
                                    <p:animEffect transition="in" filter="fade">
                                      <p:cBhvr>
                                        <p:cTn id="78" dur="300"/>
                                        <p:tgtEl>
                                          <p:spTgt spid="2"/>
                                        </p:tgtEl>
                                      </p:cBhvr>
                                    </p:animEffect>
                                  </p:childTnLst>
                                </p:cTn>
                              </p:par>
                              <p:par>
                                <p:cTn id="79" presetID="53" presetClass="entr" presetSubtype="16" fill="hold" grpId="0" nodeType="withEffect">
                                  <p:stCondLst>
                                    <p:cond delay="200"/>
                                  </p:stCondLst>
                                  <p:childTnLst>
                                    <p:set>
                                      <p:cBhvr>
                                        <p:cTn id="80" dur="1" fill="hold">
                                          <p:stCondLst>
                                            <p:cond delay="0"/>
                                          </p:stCondLst>
                                        </p:cTn>
                                        <p:tgtEl>
                                          <p:spTgt spid="48"/>
                                        </p:tgtEl>
                                        <p:attrNameLst>
                                          <p:attrName>style.visibility</p:attrName>
                                        </p:attrNameLst>
                                      </p:cBhvr>
                                      <p:to>
                                        <p:strVal val="visible"/>
                                      </p:to>
                                    </p:set>
                                    <p:anim calcmode="lin" valueType="num">
                                      <p:cBhvr>
                                        <p:cTn id="81" dur="500" fill="hold"/>
                                        <p:tgtEl>
                                          <p:spTgt spid="48"/>
                                        </p:tgtEl>
                                        <p:attrNameLst>
                                          <p:attrName>ppt_w</p:attrName>
                                        </p:attrNameLst>
                                      </p:cBhvr>
                                      <p:tavLst>
                                        <p:tav tm="0">
                                          <p:val>
                                            <p:fltVal val="0"/>
                                          </p:val>
                                        </p:tav>
                                        <p:tav tm="100000">
                                          <p:val>
                                            <p:strVal val="#ppt_w"/>
                                          </p:val>
                                        </p:tav>
                                      </p:tavLst>
                                    </p:anim>
                                    <p:anim calcmode="lin" valueType="num">
                                      <p:cBhvr>
                                        <p:cTn id="82" dur="500" fill="hold"/>
                                        <p:tgtEl>
                                          <p:spTgt spid="48"/>
                                        </p:tgtEl>
                                        <p:attrNameLst>
                                          <p:attrName>ppt_h</p:attrName>
                                        </p:attrNameLst>
                                      </p:cBhvr>
                                      <p:tavLst>
                                        <p:tav tm="0">
                                          <p:val>
                                            <p:fltVal val="0"/>
                                          </p:val>
                                        </p:tav>
                                        <p:tav tm="100000">
                                          <p:val>
                                            <p:strVal val="#ppt_h"/>
                                          </p:val>
                                        </p:tav>
                                      </p:tavLst>
                                    </p:anim>
                                    <p:animEffect transition="in" filter="fade">
                                      <p:cBhvr>
                                        <p:cTn id="83" dur="500"/>
                                        <p:tgtEl>
                                          <p:spTgt spid="48"/>
                                        </p:tgtEl>
                                      </p:cBhvr>
                                    </p:animEffect>
                                  </p:childTnLst>
                                </p:cTn>
                              </p:par>
                            </p:childTnLst>
                          </p:cTn>
                        </p:par>
                        <p:par>
                          <p:cTn id="84" fill="hold">
                            <p:stCondLst>
                              <p:cond delay="4740"/>
                            </p:stCondLst>
                            <p:childTnLst>
                              <p:par>
                                <p:cTn id="85" presetID="53" presetClass="entr" presetSubtype="16" fill="hold" grpId="0" nodeType="afterEffect">
                                  <p:stCondLst>
                                    <p:cond delay="200"/>
                                  </p:stCondLst>
                                  <p:childTnLst>
                                    <p:set>
                                      <p:cBhvr>
                                        <p:cTn id="86" dur="1" fill="hold">
                                          <p:stCondLst>
                                            <p:cond delay="0"/>
                                          </p:stCondLst>
                                        </p:cTn>
                                        <p:tgtEl>
                                          <p:spTgt spid="44"/>
                                        </p:tgtEl>
                                        <p:attrNameLst>
                                          <p:attrName>style.visibility</p:attrName>
                                        </p:attrNameLst>
                                      </p:cBhvr>
                                      <p:to>
                                        <p:strVal val="visible"/>
                                      </p:to>
                                    </p:set>
                                    <p:anim calcmode="lin" valueType="num">
                                      <p:cBhvr>
                                        <p:cTn id="87" dur="500" fill="hold"/>
                                        <p:tgtEl>
                                          <p:spTgt spid="44"/>
                                        </p:tgtEl>
                                        <p:attrNameLst>
                                          <p:attrName>ppt_w</p:attrName>
                                        </p:attrNameLst>
                                      </p:cBhvr>
                                      <p:tavLst>
                                        <p:tav tm="0">
                                          <p:val>
                                            <p:fltVal val="0"/>
                                          </p:val>
                                        </p:tav>
                                        <p:tav tm="100000">
                                          <p:val>
                                            <p:strVal val="#ppt_w"/>
                                          </p:val>
                                        </p:tav>
                                      </p:tavLst>
                                    </p:anim>
                                    <p:anim calcmode="lin" valueType="num">
                                      <p:cBhvr>
                                        <p:cTn id="88" dur="500" fill="hold"/>
                                        <p:tgtEl>
                                          <p:spTgt spid="44"/>
                                        </p:tgtEl>
                                        <p:attrNameLst>
                                          <p:attrName>ppt_h</p:attrName>
                                        </p:attrNameLst>
                                      </p:cBhvr>
                                      <p:tavLst>
                                        <p:tav tm="0">
                                          <p:val>
                                            <p:fltVal val="0"/>
                                          </p:val>
                                        </p:tav>
                                        <p:tav tm="100000">
                                          <p:val>
                                            <p:strVal val="#ppt_h"/>
                                          </p:val>
                                        </p:tav>
                                      </p:tavLst>
                                    </p:anim>
                                    <p:animEffect transition="in" filter="fade">
                                      <p:cBhvr>
                                        <p:cTn id="89" dur="500"/>
                                        <p:tgtEl>
                                          <p:spTgt spid="44"/>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 calcmode="lin" valueType="num">
                                      <p:cBhvr>
                                        <p:cTn id="92" dur="600" fill="hold"/>
                                        <p:tgtEl>
                                          <p:spTgt spid="43"/>
                                        </p:tgtEl>
                                        <p:attrNameLst>
                                          <p:attrName>ppt_w</p:attrName>
                                        </p:attrNameLst>
                                      </p:cBhvr>
                                      <p:tavLst>
                                        <p:tav tm="0">
                                          <p:val>
                                            <p:fltVal val="0"/>
                                          </p:val>
                                        </p:tav>
                                        <p:tav tm="100000">
                                          <p:val>
                                            <p:strVal val="#ppt_w"/>
                                          </p:val>
                                        </p:tav>
                                      </p:tavLst>
                                    </p:anim>
                                    <p:anim calcmode="lin" valueType="num">
                                      <p:cBhvr>
                                        <p:cTn id="93" dur="600" fill="hold"/>
                                        <p:tgtEl>
                                          <p:spTgt spid="43"/>
                                        </p:tgtEl>
                                        <p:attrNameLst>
                                          <p:attrName>ppt_h</p:attrName>
                                        </p:attrNameLst>
                                      </p:cBhvr>
                                      <p:tavLst>
                                        <p:tav tm="0">
                                          <p:val>
                                            <p:fltVal val="0"/>
                                          </p:val>
                                        </p:tav>
                                        <p:tav tm="100000">
                                          <p:val>
                                            <p:strVal val="#ppt_h"/>
                                          </p:val>
                                        </p:tav>
                                      </p:tavLst>
                                    </p:anim>
                                    <p:animEffect transition="in" filter="fade">
                                      <p:cBhvr>
                                        <p:cTn id="94" dur="600"/>
                                        <p:tgtEl>
                                          <p:spTgt spid="43"/>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46"/>
                                        </p:tgtEl>
                                        <p:attrNameLst>
                                          <p:attrName>style.visibility</p:attrName>
                                        </p:attrNameLst>
                                      </p:cBhvr>
                                      <p:to>
                                        <p:strVal val="visible"/>
                                      </p:to>
                                    </p:set>
                                    <p:anim calcmode="lin" valueType="num">
                                      <p:cBhvr>
                                        <p:cTn id="97" dur="500" fill="hold"/>
                                        <p:tgtEl>
                                          <p:spTgt spid="46"/>
                                        </p:tgtEl>
                                        <p:attrNameLst>
                                          <p:attrName>ppt_w</p:attrName>
                                        </p:attrNameLst>
                                      </p:cBhvr>
                                      <p:tavLst>
                                        <p:tav tm="0">
                                          <p:val>
                                            <p:fltVal val="0"/>
                                          </p:val>
                                        </p:tav>
                                        <p:tav tm="100000">
                                          <p:val>
                                            <p:strVal val="#ppt_w"/>
                                          </p:val>
                                        </p:tav>
                                      </p:tavLst>
                                    </p:anim>
                                    <p:anim calcmode="lin" valueType="num">
                                      <p:cBhvr>
                                        <p:cTn id="98" dur="500" fill="hold"/>
                                        <p:tgtEl>
                                          <p:spTgt spid="46"/>
                                        </p:tgtEl>
                                        <p:attrNameLst>
                                          <p:attrName>ppt_h</p:attrName>
                                        </p:attrNameLst>
                                      </p:cBhvr>
                                      <p:tavLst>
                                        <p:tav tm="0">
                                          <p:val>
                                            <p:fltVal val="0"/>
                                          </p:val>
                                        </p:tav>
                                        <p:tav tm="100000">
                                          <p:val>
                                            <p:strVal val="#ppt_h"/>
                                          </p:val>
                                        </p:tav>
                                      </p:tavLst>
                                    </p:anim>
                                    <p:animEffect transition="in" filter="fade">
                                      <p:cBhvr>
                                        <p:cTn id="99" dur="500"/>
                                        <p:tgtEl>
                                          <p:spTgt spid="46"/>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47"/>
                                        </p:tgtEl>
                                        <p:attrNameLst>
                                          <p:attrName>style.visibility</p:attrName>
                                        </p:attrNameLst>
                                      </p:cBhvr>
                                      <p:to>
                                        <p:strVal val="visible"/>
                                      </p:to>
                                    </p:set>
                                    <p:anim calcmode="lin" valueType="num">
                                      <p:cBhvr>
                                        <p:cTn id="102" dur="500" fill="hold"/>
                                        <p:tgtEl>
                                          <p:spTgt spid="47"/>
                                        </p:tgtEl>
                                        <p:attrNameLst>
                                          <p:attrName>ppt_w</p:attrName>
                                        </p:attrNameLst>
                                      </p:cBhvr>
                                      <p:tavLst>
                                        <p:tav tm="0">
                                          <p:val>
                                            <p:fltVal val="0"/>
                                          </p:val>
                                        </p:tav>
                                        <p:tav tm="100000">
                                          <p:val>
                                            <p:strVal val="#ppt_w"/>
                                          </p:val>
                                        </p:tav>
                                      </p:tavLst>
                                    </p:anim>
                                    <p:anim calcmode="lin" valueType="num">
                                      <p:cBhvr>
                                        <p:cTn id="103" dur="500" fill="hold"/>
                                        <p:tgtEl>
                                          <p:spTgt spid="47"/>
                                        </p:tgtEl>
                                        <p:attrNameLst>
                                          <p:attrName>ppt_h</p:attrName>
                                        </p:attrNameLst>
                                      </p:cBhvr>
                                      <p:tavLst>
                                        <p:tav tm="0">
                                          <p:val>
                                            <p:fltVal val="0"/>
                                          </p:val>
                                        </p:tav>
                                        <p:tav tm="100000">
                                          <p:val>
                                            <p:strVal val="#ppt_h"/>
                                          </p:val>
                                        </p:tav>
                                      </p:tavLst>
                                    </p:anim>
                                    <p:animEffect transition="in" filter="fade">
                                      <p:cBhvr>
                                        <p:cTn id="104" dur="500"/>
                                        <p:tgtEl>
                                          <p:spTgt spid="47"/>
                                        </p:tgtEl>
                                      </p:cBhvr>
                                    </p:animEffect>
                                  </p:childTnLst>
                                </p:cTn>
                              </p:par>
                            </p:childTnLst>
                          </p:cTn>
                        </p:par>
                        <p:par>
                          <p:cTn id="105" fill="hold">
                            <p:stCondLst>
                              <p:cond delay="5440"/>
                            </p:stCondLst>
                            <p:childTnLst>
                              <p:par>
                                <p:cTn id="106" presetID="53" presetClass="entr" presetSubtype="16" fill="hold" grpId="0" nodeType="afterEffect">
                                  <p:stCondLst>
                                    <p:cond delay="0"/>
                                  </p:stCondLst>
                                  <p:childTnLst>
                                    <p:set>
                                      <p:cBhvr>
                                        <p:cTn id="107" dur="1" fill="hold">
                                          <p:stCondLst>
                                            <p:cond delay="0"/>
                                          </p:stCondLst>
                                        </p:cTn>
                                        <p:tgtEl>
                                          <p:spTgt spid="38"/>
                                        </p:tgtEl>
                                        <p:attrNameLst>
                                          <p:attrName>style.visibility</p:attrName>
                                        </p:attrNameLst>
                                      </p:cBhvr>
                                      <p:to>
                                        <p:strVal val="visible"/>
                                      </p:to>
                                    </p:set>
                                    <p:anim calcmode="lin" valueType="num">
                                      <p:cBhvr>
                                        <p:cTn id="108" dur="500" fill="hold"/>
                                        <p:tgtEl>
                                          <p:spTgt spid="38"/>
                                        </p:tgtEl>
                                        <p:attrNameLst>
                                          <p:attrName>ppt_w</p:attrName>
                                        </p:attrNameLst>
                                      </p:cBhvr>
                                      <p:tavLst>
                                        <p:tav tm="0">
                                          <p:val>
                                            <p:fltVal val="0"/>
                                          </p:val>
                                        </p:tav>
                                        <p:tav tm="100000">
                                          <p:val>
                                            <p:strVal val="#ppt_w"/>
                                          </p:val>
                                        </p:tav>
                                      </p:tavLst>
                                    </p:anim>
                                    <p:anim calcmode="lin" valueType="num">
                                      <p:cBhvr>
                                        <p:cTn id="109" dur="500" fill="hold"/>
                                        <p:tgtEl>
                                          <p:spTgt spid="38"/>
                                        </p:tgtEl>
                                        <p:attrNameLst>
                                          <p:attrName>ppt_h</p:attrName>
                                        </p:attrNameLst>
                                      </p:cBhvr>
                                      <p:tavLst>
                                        <p:tav tm="0">
                                          <p:val>
                                            <p:fltVal val="0"/>
                                          </p:val>
                                        </p:tav>
                                        <p:tav tm="100000">
                                          <p:val>
                                            <p:strVal val="#ppt_h"/>
                                          </p:val>
                                        </p:tav>
                                      </p:tavLst>
                                    </p:anim>
                                    <p:animEffect transition="in" filter="fade">
                                      <p:cBhvr>
                                        <p:cTn id="110" dur="500"/>
                                        <p:tgtEl>
                                          <p:spTgt spid="38"/>
                                        </p:tgtEl>
                                      </p:cBhvr>
                                    </p:animEffect>
                                  </p:childTnLst>
                                </p:cTn>
                              </p:par>
                              <p:par>
                                <p:cTn id="111" presetID="53" presetClass="entr" presetSubtype="16" fill="hold" grpId="0" nodeType="withEffect">
                                  <p:stCondLst>
                                    <p:cond delay="0"/>
                                  </p:stCondLst>
                                  <p:childTnLst>
                                    <p:set>
                                      <p:cBhvr>
                                        <p:cTn id="112" dur="1" fill="hold">
                                          <p:stCondLst>
                                            <p:cond delay="0"/>
                                          </p:stCondLst>
                                        </p:cTn>
                                        <p:tgtEl>
                                          <p:spTgt spid="41"/>
                                        </p:tgtEl>
                                        <p:attrNameLst>
                                          <p:attrName>style.visibility</p:attrName>
                                        </p:attrNameLst>
                                      </p:cBhvr>
                                      <p:to>
                                        <p:strVal val="visible"/>
                                      </p:to>
                                    </p:set>
                                    <p:anim calcmode="lin" valueType="num">
                                      <p:cBhvr>
                                        <p:cTn id="113" dur="300" fill="hold"/>
                                        <p:tgtEl>
                                          <p:spTgt spid="41"/>
                                        </p:tgtEl>
                                        <p:attrNameLst>
                                          <p:attrName>ppt_w</p:attrName>
                                        </p:attrNameLst>
                                      </p:cBhvr>
                                      <p:tavLst>
                                        <p:tav tm="0">
                                          <p:val>
                                            <p:fltVal val="0"/>
                                          </p:val>
                                        </p:tav>
                                        <p:tav tm="100000">
                                          <p:val>
                                            <p:strVal val="#ppt_w"/>
                                          </p:val>
                                        </p:tav>
                                      </p:tavLst>
                                    </p:anim>
                                    <p:anim calcmode="lin" valueType="num">
                                      <p:cBhvr>
                                        <p:cTn id="114" dur="300" fill="hold"/>
                                        <p:tgtEl>
                                          <p:spTgt spid="41"/>
                                        </p:tgtEl>
                                        <p:attrNameLst>
                                          <p:attrName>ppt_h</p:attrName>
                                        </p:attrNameLst>
                                      </p:cBhvr>
                                      <p:tavLst>
                                        <p:tav tm="0">
                                          <p:val>
                                            <p:fltVal val="0"/>
                                          </p:val>
                                        </p:tav>
                                        <p:tav tm="100000">
                                          <p:val>
                                            <p:strVal val="#ppt_h"/>
                                          </p:val>
                                        </p:tav>
                                      </p:tavLst>
                                    </p:anim>
                                    <p:animEffect transition="in" filter="fade">
                                      <p:cBhvr>
                                        <p:cTn id="115" dur="300"/>
                                        <p:tgtEl>
                                          <p:spTgt spid="41"/>
                                        </p:tgtEl>
                                      </p:cBhvr>
                                    </p:animEffect>
                                  </p:childTnLst>
                                </p:cTn>
                              </p:par>
                            </p:childTnLst>
                          </p:cTn>
                        </p:par>
                        <p:par>
                          <p:cTn id="116" fill="hold">
                            <p:stCondLst>
                              <p:cond delay="5940"/>
                            </p:stCondLst>
                            <p:childTnLst>
                              <p:par>
                                <p:cTn id="117" presetID="53" presetClass="entr" presetSubtype="16" fill="hold" grpId="0" nodeType="afterEffect">
                                  <p:stCondLst>
                                    <p:cond delay="0"/>
                                  </p:stCondLst>
                                  <p:childTnLst>
                                    <p:set>
                                      <p:cBhvr>
                                        <p:cTn id="118" dur="1" fill="hold">
                                          <p:stCondLst>
                                            <p:cond delay="0"/>
                                          </p:stCondLst>
                                        </p:cTn>
                                        <p:tgtEl>
                                          <p:spTgt spid="17"/>
                                        </p:tgtEl>
                                        <p:attrNameLst>
                                          <p:attrName>style.visibility</p:attrName>
                                        </p:attrNameLst>
                                      </p:cBhvr>
                                      <p:to>
                                        <p:strVal val="visible"/>
                                      </p:to>
                                    </p:set>
                                    <p:anim calcmode="lin" valueType="num">
                                      <p:cBhvr>
                                        <p:cTn id="119" dur="400" fill="hold"/>
                                        <p:tgtEl>
                                          <p:spTgt spid="17"/>
                                        </p:tgtEl>
                                        <p:attrNameLst>
                                          <p:attrName>ppt_w</p:attrName>
                                        </p:attrNameLst>
                                      </p:cBhvr>
                                      <p:tavLst>
                                        <p:tav tm="0">
                                          <p:val>
                                            <p:fltVal val="0"/>
                                          </p:val>
                                        </p:tav>
                                        <p:tav tm="100000">
                                          <p:val>
                                            <p:strVal val="#ppt_w"/>
                                          </p:val>
                                        </p:tav>
                                      </p:tavLst>
                                    </p:anim>
                                    <p:anim calcmode="lin" valueType="num">
                                      <p:cBhvr>
                                        <p:cTn id="120" dur="400" fill="hold"/>
                                        <p:tgtEl>
                                          <p:spTgt spid="17"/>
                                        </p:tgtEl>
                                        <p:attrNameLst>
                                          <p:attrName>ppt_h</p:attrName>
                                        </p:attrNameLst>
                                      </p:cBhvr>
                                      <p:tavLst>
                                        <p:tav tm="0">
                                          <p:val>
                                            <p:fltVal val="0"/>
                                          </p:val>
                                        </p:tav>
                                        <p:tav tm="100000">
                                          <p:val>
                                            <p:strVal val="#ppt_h"/>
                                          </p:val>
                                        </p:tav>
                                      </p:tavLst>
                                    </p:anim>
                                    <p:animEffect transition="in" filter="fade">
                                      <p:cBhvr>
                                        <p:cTn id="121" dur="400"/>
                                        <p:tgtEl>
                                          <p:spTgt spid="17"/>
                                        </p:tgtEl>
                                      </p:cBhvr>
                                    </p:animEffect>
                                  </p:childTnLst>
                                </p:cTn>
                              </p:par>
                              <p:par>
                                <p:cTn id="122" presetID="53" presetClass="entr" presetSubtype="16" fill="hold" nodeType="withEffect">
                                  <p:stCondLst>
                                    <p:cond delay="0"/>
                                  </p:stCondLst>
                                  <p:childTnLst>
                                    <p:set>
                                      <p:cBhvr>
                                        <p:cTn id="123" dur="1" fill="hold">
                                          <p:stCondLst>
                                            <p:cond delay="0"/>
                                          </p:stCondLst>
                                        </p:cTn>
                                        <p:tgtEl>
                                          <p:spTgt spid="14"/>
                                        </p:tgtEl>
                                        <p:attrNameLst>
                                          <p:attrName>style.visibility</p:attrName>
                                        </p:attrNameLst>
                                      </p:cBhvr>
                                      <p:to>
                                        <p:strVal val="visible"/>
                                      </p:to>
                                    </p:set>
                                    <p:anim calcmode="lin" valueType="num">
                                      <p:cBhvr>
                                        <p:cTn id="124" dur="400" fill="hold"/>
                                        <p:tgtEl>
                                          <p:spTgt spid="14"/>
                                        </p:tgtEl>
                                        <p:attrNameLst>
                                          <p:attrName>ppt_w</p:attrName>
                                        </p:attrNameLst>
                                      </p:cBhvr>
                                      <p:tavLst>
                                        <p:tav tm="0">
                                          <p:val>
                                            <p:fltVal val="0"/>
                                          </p:val>
                                        </p:tav>
                                        <p:tav tm="100000">
                                          <p:val>
                                            <p:strVal val="#ppt_w"/>
                                          </p:val>
                                        </p:tav>
                                      </p:tavLst>
                                    </p:anim>
                                    <p:anim calcmode="lin" valueType="num">
                                      <p:cBhvr>
                                        <p:cTn id="125" dur="400" fill="hold"/>
                                        <p:tgtEl>
                                          <p:spTgt spid="14"/>
                                        </p:tgtEl>
                                        <p:attrNameLst>
                                          <p:attrName>ppt_h</p:attrName>
                                        </p:attrNameLst>
                                      </p:cBhvr>
                                      <p:tavLst>
                                        <p:tav tm="0">
                                          <p:val>
                                            <p:fltVal val="0"/>
                                          </p:val>
                                        </p:tav>
                                        <p:tav tm="100000">
                                          <p:val>
                                            <p:strVal val="#ppt_h"/>
                                          </p:val>
                                        </p:tav>
                                      </p:tavLst>
                                    </p:anim>
                                    <p:animEffect transition="in" filter="fade">
                                      <p:cBhvr>
                                        <p:cTn id="126" dur="400"/>
                                        <p:tgtEl>
                                          <p:spTgt spid="14"/>
                                        </p:tgtEl>
                                      </p:cBhvr>
                                    </p:animEffect>
                                  </p:childTnLst>
                                </p:cTn>
                              </p:par>
                            </p:childTnLst>
                          </p:cTn>
                        </p:par>
                        <p:par>
                          <p:cTn id="127" fill="hold">
                            <p:stCondLst>
                              <p:cond delay="6340"/>
                            </p:stCondLst>
                            <p:childTnLst>
                              <p:par>
                                <p:cTn id="128" presetID="53" presetClass="entr" presetSubtype="16" fill="hold" grpId="0" nodeType="afterEffect">
                                  <p:stCondLst>
                                    <p:cond delay="0"/>
                                  </p:stCondLst>
                                  <p:childTnLst>
                                    <p:set>
                                      <p:cBhvr>
                                        <p:cTn id="129" dur="1" fill="hold">
                                          <p:stCondLst>
                                            <p:cond delay="0"/>
                                          </p:stCondLst>
                                        </p:cTn>
                                        <p:tgtEl>
                                          <p:spTgt spid="29"/>
                                        </p:tgtEl>
                                        <p:attrNameLst>
                                          <p:attrName>style.visibility</p:attrName>
                                        </p:attrNameLst>
                                      </p:cBhvr>
                                      <p:to>
                                        <p:strVal val="visible"/>
                                      </p:to>
                                    </p:set>
                                    <p:anim calcmode="lin" valueType="num">
                                      <p:cBhvr>
                                        <p:cTn id="130" dur="600" fill="hold"/>
                                        <p:tgtEl>
                                          <p:spTgt spid="29"/>
                                        </p:tgtEl>
                                        <p:attrNameLst>
                                          <p:attrName>ppt_w</p:attrName>
                                        </p:attrNameLst>
                                      </p:cBhvr>
                                      <p:tavLst>
                                        <p:tav tm="0">
                                          <p:val>
                                            <p:fltVal val="0"/>
                                          </p:val>
                                        </p:tav>
                                        <p:tav tm="100000">
                                          <p:val>
                                            <p:strVal val="#ppt_w"/>
                                          </p:val>
                                        </p:tav>
                                      </p:tavLst>
                                    </p:anim>
                                    <p:anim calcmode="lin" valueType="num">
                                      <p:cBhvr>
                                        <p:cTn id="131" dur="600" fill="hold"/>
                                        <p:tgtEl>
                                          <p:spTgt spid="29"/>
                                        </p:tgtEl>
                                        <p:attrNameLst>
                                          <p:attrName>ppt_h</p:attrName>
                                        </p:attrNameLst>
                                      </p:cBhvr>
                                      <p:tavLst>
                                        <p:tav tm="0">
                                          <p:val>
                                            <p:fltVal val="0"/>
                                          </p:val>
                                        </p:tav>
                                        <p:tav tm="100000">
                                          <p:val>
                                            <p:strVal val="#ppt_h"/>
                                          </p:val>
                                        </p:tav>
                                      </p:tavLst>
                                    </p:anim>
                                    <p:animEffect transition="in" filter="fade">
                                      <p:cBhvr>
                                        <p:cTn id="132" dur="600"/>
                                        <p:tgtEl>
                                          <p:spTgt spid="29"/>
                                        </p:tgtEl>
                                      </p:cBhvr>
                                    </p:animEffect>
                                  </p:childTnLst>
                                </p:cTn>
                              </p:par>
                              <p:par>
                                <p:cTn id="133" presetID="53" presetClass="entr" presetSubtype="16" fill="hold" nodeType="withEffect">
                                  <p:stCondLst>
                                    <p:cond delay="200"/>
                                  </p:stCondLst>
                                  <p:childTnLst>
                                    <p:set>
                                      <p:cBhvr>
                                        <p:cTn id="134" dur="1" fill="hold">
                                          <p:stCondLst>
                                            <p:cond delay="0"/>
                                          </p:stCondLst>
                                        </p:cTn>
                                        <p:tgtEl>
                                          <p:spTgt spid="25"/>
                                        </p:tgtEl>
                                        <p:attrNameLst>
                                          <p:attrName>style.visibility</p:attrName>
                                        </p:attrNameLst>
                                      </p:cBhvr>
                                      <p:to>
                                        <p:strVal val="visible"/>
                                      </p:to>
                                    </p:set>
                                    <p:anim calcmode="lin" valueType="num">
                                      <p:cBhvr>
                                        <p:cTn id="135" dur="600" fill="hold"/>
                                        <p:tgtEl>
                                          <p:spTgt spid="25"/>
                                        </p:tgtEl>
                                        <p:attrNameLst>
                                          <p:attrName>ppt_w</p:attrName>
                                        </p:attrNameLst>
                                      </p:cBhvr>
                                      <p:tavLst>
                                        <p:tav tm="0">
                                          <p:val>
                                            <p:fltVal val="0"/>
                                          </p:val>
                                        </p:tav>
                                        <p:tav tm="100000">
                                          <p:val>
                                            <p:strVal val="#ppt_w"/>
                                          </p:val>
                                        </p:tav>
                                      </p:tavLst>
                                    </p:anim>
                                    <p:anim calcmode="lin" valueType="num">
                                      <p:cBhvr>
                                        <p:cTn id="136" dur="600" fill="hold"/>
                                        <p:tgtEl>
                                          <p:spTgt spid="25"/>
                                        </p:tgtEl>
                                        <p:attrNameLst>
                                          <p:attrName>ppt_h</p:attrName>
                                        </p:attrNameLst>
                                      </p:cBhvr>
                                      <p:tavLst>
                                        <p:tav tm="0">
                                          <p:val>
                                            <p:fltVal val="0"/>
                                          </p:val>
                                        </p:tav>
                                        <p:tav tm="100000">
                                          <p:val>
                                            <p:strVal val="#ppt_h"/>
                                          </p:val>
                                        </p:tav>
                                      </p:tavLst>
                                    </p:anim>
                                    <p:animEffect transition="in" filter="fade">
                                      <p:cBhvr>
                                        <p:cTn id="137" dur="600"/>
                                        <p:tgtEl>
                                          <p:spTgt spid="25"/>
                                        </p:tgtEl>
                                      </p:cBhvr>
                                    </p:animEffect>
                                  </p:childTnLst>
                                </p:cTn>
                              </p:par>
                            </p:childTnLst>
                          </p:cTn>
                        </p:par>
                        <p:par>
                          <p:cTn id="138" fill="hold">
                            <p:stCondLst>
                              <p:cond delay="7140"/>
                            </p:stCondLst>
                            <p:childTnLst>
                              <p:par>
                                <p:cTn id="139" presetID="52" presetClass="entr" presetSubtype="0" fill="hold" grpId="0" nodeType="afterEffect">
                                  <p:stCondLst>
                                    <p:cond delay="0"/>
                                  </p:stCondLst>
                                  <p:childTnLst>
                                    <p:set>
                                      <p:cBhvr>
                                        <p:cTn id="140" dur="1" fill="hold">
                                          <p:stCondLst>
                                            <p:cond delay="0"/>
                                          </p:stCondLst>
                                        </p:cTn>
                                        <p:tgtEl>
                                          <p:spTgt spid="30"/>
                                        </p:tgtEl>
                                        <p:attrNameLst>
                                          <p:attrName>style.visibility</p:attrName>
                                        </p:attrNameLst>
                                      </p:cBhvr>
                                      <p:to>
                                        <p:strVal val="visible"/>
                                      </p:to>
                                    </p:set>
                                    <p:animScale>
                                      <p:cBhvr>
                                        <p:cTn id="141"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2" dur="1000" decel="50000" fill="hold">
                                          <p:stCondLst>
                                            <p:cond delay="0"/>
                                          </p:stCondLst>
                                        </p:cTn>
                                        <p:tgtEl>
                                          <p:spTgt spid="30"/>
                                        </p:tgtEl>
                                        <p:attrNameLst>
                                          <p:attrName>ppt_x</p:attrName>
                                          <p:attrName>ppt_y</p:attrName>
                                        </p:attrNameLst>
                                      </p:cBhvr>
                                    </p:animMotion>
                                    <p:animEffect transition="in" filter="fade">
                                      <p:cBhvr>
                                        <p:cTn id="143" dur="1000"/>
                                        <p:tgtEl>
                                          <p:spTgt spid="30"/>
                                        </p:tgtEl>
                                      </p:cBhvr>
                                    </p:animEffect>
                                  </p:childTnLst>
                                </p:cTn>
                              </p:par>
                              <p:par>
                                <p:cTn id="144" presetID="52" presetClass="entr" presetSubtype="0" fill="hold" grpId="0" nodeType="withEffect">
                                  <p:stCondLst>
                                    <p:cond delay="0"/>
                                  </p:stCondLst>
                                  <p:childTnLst>
                                    <p:set>
                                      <p:cBhvr>
                                        <p:cTn id="145" dur="1" fill="hold">
                                          <p:stCondLst>
                                            <p:cond delay="0"/>
                                          </p:stCondLst>
                                        </p:cTn>
                                        <p:tgtEl>
                                          <p:spTgt spid="31"/>
                                        </p:tgtEl>
                                        <p:attrNameLst>
                                          <p:attrName>style.visibility</p:attrName>
                                        </p:attrNameLst>
                                      </p:cBhvr>
                                      <p:to>
                                        <p:strVal val="visible"/>
                                      </p:to>
                                    </p:set>
                                    <p:animScale>
                                      <p:cBhvr>
                                        <p:cTn id="146"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7" dur="1000" decel="50000" fill="hold">
                                          <p:stCondLst>
                                            <p:cond delay="0"/>
                                          </p:stCondLst>
                                        </p:cTn>
                                        <p:tgtEl>
                                          <p:spTgt spid="31"/>
                                        </p:tgtEl>
                                        <p:attrNameLst>
                                          <p:attrName>ppt_x</p:attrName>
                                          <p:attrName>ppt_y</p:attrName>
                                        </p:attrNameLst>
                                      </p:cBhvr>
                                    </p:animMotion>
                                    <p:animEffect transition="in" filter="fade">
                                      <p:cBhvr>
                                        <p:cTn id="148" dur="1000"/>
                                        <p:tgtEl>
                                          <p:spTgt spid="31"/>
                                        </p:tgtEl>
                                      </p:cBhvr>
                                    </p:animEffect>
                                  </p:childTnLst>
                                </p:cTn>
                              </p:par>
                              <p:par>
                                <p:cTn id="149" presetID="52" presetClass="entr" presetSubtype="0" fill="hold" grpId="0" nodeType="withEffect">
                                  <p:stCondLst>
                                    <p:cond delay="200"/>
                                  </p:stCondLst>
                                  <p:childTnLst>
                                    <p:set>
                                      <p:cBhvr>
                                        <p:cTn id="150" dur="1" fill="hold">
                                          <p:stCondLst>
                                            <p:cond delay="0"/>
                                          </p:stCondLst>
                                        </p:cTn>
                                        <p:tgtEl>
                                          <p:spTgt spid="33"/>
                                        </p:tgtEl>
                                        <p:attrNameLst>
                                          <p:attrName>style.visibility</p:attrName>
                                        </p:attrNameLst>
                                      </p:cBhvr>
                                      <p:to>
                                        <p:strVal val="visible"/>
                                      </p:to>
                                    </p:set>
                                    <p:animScale>
                                      <p:cBhvr>
                                        <p:cTn id="151" dur="1000" decel="50000" fill="hold">
                                          <p:stCondLst>
                                            <p:cond delay="0"/>
                                          </p:stCondLst>
                                        </p:cTn>
                                        <p:tgtEl>
                                          <p:spTgt spid="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2" dur="1000" decel="50000" fill="hold">
                                          <p:stCondLst>
                                            <p:cond delay="0"/>
                                          </p:stCondLst>
                                        </p:cTn>
                                        <p:tgtEl>
                                          <p:spTgt spid="33"/>
                                        </p:tgtEl>
                                        <p:attrNameLst>
                                          <p:attrName>ppt_x</p:attrName>
                                          <p:attrName>ppt_y</p:attrName>
                                        </p:attrNameLst>
                                      </p:cBhvr>
                                    </p:animMotion>
                                    <p:animEffect transition="in" filter="fade">
                                      <p:cBhvr>
                                        <p:cTn id="153" dur="1000"/>
                                        <p:tgtEl>
                                          <p:spTgt spid="33"/>
                                        </p:tgtEl>
                                      </p:cBhvr>
                                    </p:animEffect>
                                  </p:childTnLst>
                                </p:cTn>
                              </p:par>
                              <p:par>
                                <p:cTn id="154" presetID="52" presetClass="entr" presetSubtype="0" fill="hold" grpId="0" nodeType="withEffect">
                                  <p:stCondLst>
                                    <p:cond delay="200"/>
                                  </p:stCondLst>
                                  <p:childTnLst>
                                    <p:set>
                                      <p:cBhvr>
                                        <p:cTn id="155" dur="1" fill="hold">
                                          <p:stCondLst>
                                            <p:cond delay="0"/>
                                          </p:stCondLst>
                                        </p:cTn>
                                        <p:tgtEl>
                                          <p:spTgt spid="32"/>
                                        </p:tgtEl>
                                        <p:attrNameLst>
                                          <p:attrName>style.visibility</p:attrName>
                                        </p:attrNameLst>
                                      </p:cBhvr>
                                      <p:to>
                                        <p:strVal val="visible"/>
                                      </p:to>
                                    </p:set>
                                    <p:animScale>
                                      <p:cBhvr>
                                        <p:cTn id="156" dur="10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7" dur="1000" decel="50000" fill="hold">
                                          <p:stCondLst>
                                            <p:cond delay="0"/>
                                          </p:stCondLst>
                                        </p:cTn>
                                        <p:tgtEl>
                                          <p:spTgt spid="32"/>
                                        </p:tgtEl>
                                        <p:attrNameLst>
                                          <p:attrName>ppt_x</p:attrName>
                                          <p:attrName>ppt_y</p:attrName>
                                        </p:attrNameLst>
                                      </p:cBhvr>
                                    </p:animMotion>
                                    <p:animEffect transition="in" filter="fade">
                                      <p:cBhvr>
                                        <p:cTn id="158" dur="1000"/>
                                        <p:tgtEl>
                                          <p:spTgt spid="32"/>
                                        </p:tgtEl>
                                      </p:cBhvr>
                                    </p:animEffect>
                                  </p:childTnLst>
                                </p:cTn>
                              </p:par>
                              <p:par>
                                <p:cTn id="159" presetID="52" presetClass="entr" presetSubtype="0" fill="hold" grpId="0" nodeType="withEffect">
                                  <p:stCondLst>
                                    <p:cond delay="400"/>
                                  </p:stCondLst>
                                  <p:childTnLst>
                                    <p:set>
                                      <p:cBhvr>
                                        <p:cTn id="160" dur="1" fill="hold">
                                          <p:stCondLst>
                                            <p:cond delay="0"/>
                                          </p:stCondLst>
                                        </p:cTn>
                                        <p:tgtEl>
                                          <p:spTgt spid="35"/>
                                        </p:tgtEl>
                                        <p:attrNameLst>
                                          <p:attrName>style.visibility</p:attrName>
                                        </p:attrNameLst>
                                      </p:cBhvr>
                                      <p:to>
                                        <p:strVal val="visible"/>
                                      </p:to>
                                    </p:set>
                                    <p:animScale>
                                      <p:cBhvr>
                                        <p:cTn id="161"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2" dur="1000" decel="50000" fill="hold">
                                          <p:stCondLst>
                                            <p:cond delay="0"/>
                                          </p:stCondLst>
                                        </p:cTn>
                                        <p:tgtEl>
                                          <p:spTgt spid="35"/>
                                        </p:tgtEl>
                                        <p:attrNameLst>
                                          <p:attrName>ppt_x</p:attrName>
                                          <p:attrName>ppt_y</p:attrName>
                                        </p:attrNameLst>
                                      </p:cBhvr>
                                    </p:animMotion>
                                    <p:animEffect transition="in" filter="fade">
                                      <p:cBhvr>
                                        <p:cTn id="163" dur="1000"/>
                                        <p:tgtEl>
                                          <p:spTgt spid="35"/>
                                        </p:tgtEl>
                                      </p:cBhvr>
                                    </p:animEffect>
                                  </p:childTnLst>
                                </p:cTn>
                              </p:par>
                              <p:par>
                                <p:cTn id="164" presetID="52" presetClass="entr" presetSubtype="0" fill="hold" grpId="0" nodeType="withEffect">
                                  <p:stCondLst>
                                    <p:cond delay="400"/>
                                  </p:stCondLst>
                                  <p:childTnLst>
                                    <p:set>
                                      <p:cBhvr>
                                        <p:cTn id="165" dur="1" fill="hold">
                                          <p:stCondLst>
                                            <p:cond delay="0"/>
                                          </p:stCondLst>
                                        </p:cTn>
                                        <p:tgtEl>
                                          <p:spTgt spid="34"/>
                                        </p:tgtEl>
                                        <p:attrNameLst>
                                          <p:attrName>style.visibility</p:attrName>
                                        </p:attrNameLst>
                                      </p:cBhvr>
                                      <p:to>
                                        <p:strVal val="visible"/>
                                      </p:to>
                                    </p:set>
                                    <p:animScale>
                                      <p:cBhvr>
                                        <p:cTn id="166" dur="1000" decel="50000" fill="hold">
                                          <p:stCondLst>
                                            <p:cond delay="0"/>
                                          </p:stCondLst>
                                        </p:cTn>
                                        <p:tgtEl>
                                          <p:spTgt spid="3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7" dur="1000" decel="50000" fill="hold">
                                          <p:stCondLst>
                                            <p:cond delay="0"/>
                                          </p:stCondLst>
                                        </p:cTn>
                                        <p:tgtEl>
                                          <p:spTgt spid="34"/>
                                        </p:tgtEl>
                                        <p:attrNameLst>
                                          <p:attrName>ppt_x</p:attrName>
                                          <p:attrName>ppt_y</p:attrName>
                                        </p:attrNameLst>
                                      </p:cBhvr>
                                    </p:animMotion>
                                    <p:animEffect transition="in" filter="fade">
                                      <p:cBhvr>
                                        <p:cTn id="168" dur="1000"/>
                                        <p:tgtEl>
                                          <p:spTgt spid="34"/>
                                        </p:tgtEl>
                                      </p:cBhvr>
                                    </p:animEffect>
                                  </p:childTnLst>
                                </p:cTn>
                              </p:par>
                              <p:par>
                                <p:cTn id="169" presetID="52" presetClass="entr" presetSubtype="0" fill="hold" grpId="0" nodeType="withEffect">
                                  <p:stCondLst>
                                    <p:cond delay="600"/>
                                  </p:stCondLst>
                                  <p:childTnLst>
                                    <p:set>
                                      <p:cBhvr>
                                        <p:cTn id="170" dur="1" fill="hold">
                                          <p:stCondLst>
                                            <p:cond delay="0"/>
                                          </p:stCondLst>
                                        </p:cTn>
                                        <p:tgtEl>
                                          <p:spTgt spid="37"/>
                                        </p:tgtEl>
                                        <p:attrNameLst>
                                          <p:attrName>style.visibility</p:attrName>
                                        </p:attrNameLst>
                                      </p:cBhvr>
                                      <p:to>
                                        <p:strVal val="visible"/>
                                      </p:to>
                                    </p:set>
                                    <p:animScale>
                                      <p:cBhvr>
                                        <p:cTn id="171" dur="1000" decel="50000" fill="hold">
                                          <p:stCondLst>
                                            <p:cond delay="0"/>
                                          </p:stCondLst>
                                        </p:cTn>
                                        <p:tgtEl>
                                          <p:spTgt spid="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2" dur="1000" decel="50000" fill="hold">
                                          <p:stCondLst>
                                            <p:cond delay="0"/>
                                          </p:stCondLst>
                                        </p:cTn>
                                        <p:tgtEl>
                                          <p:spTgt spid="37"/>
                                        </p:tgtEl>
                                        <p:attrNameLst>
                                          <p:attrName>ppt_x</p:attrName>
                                          <p:attrName>ppt_y</p:attrName>
                                        </p:attrNameLst>
                                      </p:cBhvr>
                                    </p:animMotion>
                                    <p:animEffect transition="in" filter="fade">
                                      <p:cBhvr>
                                        <p:cTn id="173" dur="1000"/>
                                        <p:tgtEl>
                                          <p:spTgt spid="37"/>
                                        </p:tgtEl>
                                      </p:cBhvr>
                                    </p:animEffect>
                                  </p:childTnLst>
                                </p:cTn>
                              </p:par>
                              <p:par>
                                <p:cTn id="174" presetID="52" presetClass="entr" presetSubtype="0" fill="hold" grpId="0" nodeType="withEffect">
                                  <p:stCondLst>
                                    <p:cond delay="600"/>
                                  </p:stCondLst>
                                  <p:childTnLst>
                                    <p:set>
                                      <p:cBhvr>
                                        <p:cTn id="175" dur="1" fill="hold">
                                          <p:stCondLst>
                                            <p:cond delay="0"/>
                                          </p:stCondLst>
                                        </p:cTn>
                                        <p:tgtEl>
                                          <p:spTgt spid="36"/>
                                        </p:tgtEl>
                                        <p:attrNameLst>
                                          <p:attrName>style.visibility</p:attrName>
                                        </p:attrNameLst>
                                      </p:cBhvr>
                                      <p:to>
                                        <p:strVal val="visible"/>
                                      </p:to>
                                    </p:set>
                                    <p:animScale>
                                      <p:cBhvr>
                                        <p:cTn id="176" dur="1000" decel="50000" fill="hold">
                                          <p:stCondLst>
                                            <p:cond delay="0"/>
                                          </p:stCondLst>
                                        </p:cTn>
                                        <p:tgtEl>
                                          <p:spTgt spid="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7" dur="1000" decel="50000" fill="hold">
                                          <p:stCondLst>
                                            <p:cond delay="0"/>
                                          </p:stCondLst>
                                        </p:cTn>
                                        <p:tgtEl>
                                          <p:spTgt spid="36"/>
                                        </p:tgtEl>
                                        <p:attrNameLst>
                                          <p:attrName>ppt_x</p:attrName>
                                          <p:attrName>ppt_y</p:attrName>
                                        </p:attrNameLst>
                                      </p:cBhvr>
                                    </p:animMotion>
                                    <p:animEffect transition="in" filter="fade">
                                      <p:cBhvr>
                                        <p:cTn id="178" dur="1000"/>
                                        <p:tgtEl>
                                          <p:spTgt spid="36"/>
                                        </p:tgtEl>
                                      </p:cBhvr>
                                    </p:animEffect>
                                  </p:childTnLst>
                                </p:cTn>
                              </p:par>
                            </p:childTnLst>
                          </p:cTn>
                        </p:par>
                        <p:par>
                          <p:cTn id="179" fill="hold">
                            <p:stCondLst>
                              <p:cond delay="8740"/>
                            </p:stCondLst>
                            <p:childTnLst>
                              <p:par>
                                <p:cTn id="180" presetID="2" presetClass="entr" presetSubtype="9" fill="hold" grpId="0" nodeType="afterEffect">
                                  <p:stCondLst>
                                    <p:cond delay="0"/>
                                  </p:stCondLst>
                                  <p:childTnLst>
                                    <p:set>
                                      <p:cBhvr>
                                        <p:cTn id="181" dur="1" fill="hold">
                                          <p:stCondLst>
                                            <p:cond delay="0"/>
                                          </p:stCondLst>
                                        </p:cTn>
                                        <p:tgtEl>
                                          <p:spTgt spid="7"/>
                                        </p:tgtEl>
                                        <p:attrNameLst>
                                          <p:attrName>style.visibility</p:attrName>
                                        </p:attrNameLst>
                                      </p:cBhvr>
                                      <p:to>
                                        <p:strVal val="visible"/>
                                      </p:to>
                                    </p:set>
                                    <p:anim calcmode="lin" valueType="num">
                                      <p:cBhvr additive="base">
                                        <p:cTn id="182" dur="500" fill="hold"/>
                                        <p:tgtEl>
                                          <p:spTgt spid="7"/>
                                        </p:tgtEl>
                                        <p:attrNameLst>
                                          <p:attrName>ppt_x</p:attrName>
                                        </p:attrNameLst>
                                      </p:cBhvr>
                                      <p:tavLst>
                                        <p:tav tm="0">
                                          <p:val>
                                            <p:strVal val="0-#ppt_w/2"/>
                                          </p:val>
                                        </p:tav>
                                        <p:tav tm="100000">
                                          <p:val>
                                            <p:strVal val="#ppt_x"/>
                                          </p:val>
                                        </p:tav>
                                      </p:tavLst>
                                    </p:anim>
                                    <p:anim calcmode="lin" valueType="num">
                                      <p:cBhvr additive="base">
                                        <p:cTn id="183" dur="500" fill="hold"/>
                                        <p:tgtEl>
                                          <p:spTgt spid="7"/>
                                        </p:tgtEl>
                                        <p:attrNameLst>
                                          <p:attrName>ppt_y</p:attrName>
                                        </p:attrNameLst>
                                      </p:cBhvr>
                                      <p:tavLst>
                                        <p:tav tm="0">
                                          <p:val>
                                            <p:strVal val="0-#ppt_h/2"/>
                                          </p:val>
                                        </p:tav>
                                        <p:tav tm="100000">
                                          <p:val>
                                            <p:strVal val="#ppt_y"/>
                                          </p:val>
                                        </p:tav>
                                      </p:tavLst>
                                    </p:anim>
                                  </p:childTnLst>
                                </p:cTn>
                              </p:par>
                            </p:childTnLst>
                          </p:cTn>
                        </p:par>
                        <p:par>
                          <p:cTn id="184" fill="hold">
                            <p:stCondLst>
                              <p:cond delay="9240"/>
                            </p:stCondLst>
                            <p:childTnLst>
                              <p:par>
                                <p:cTn id="185" presetID="2" presetClass="entr" presetSubtype="12" fill="hold" grpId="0" nodeType="afterEffect">
                                  <p:stCondLst>
                                    <p:cond delay="0"/>
                                  </p:stCondLst>
                                  <p:childTnLst>
                                    <p:set>
                                      <p:cBhvr>
                                        <p:cTn id="186" dur="1" fill="hold">
                                          <p:stCondLst>
                                            <p:cond delay="0"/>
                                          </p:stCondLst>
                                        </p:cTn>
                                        <p:tgtEl>
                                          <p:spTgt spid="9"/>
                                        </p:tgtEl>
                                        <p:attrNameLst>
                                          <p:attrName>style.visibility</p:attrName>
                                        </p:attrNameLst>
                                      </p:cBhvr>
                                      <p:to>
                                        <p:strVal val="visible"/>
                                      </p:to>
                                    </p:set>
                                    <p:anim calcmode="lin" valueType="num">
                                      <p:cBhvr additive="base">
                                        <p:cTn id="187" dur="500" fill="hold"/>
                                        <p:tgtEl>
                                          <p:spTgt spid="9"/>
                                        </p:tgtEl>
                                        <p:attrNameLst>
                                          <p:attrName>ppt_x</p:attrName>
                                        </p:attrNameLst>
                                      </p:cBhvr>
                                      <p:tavLst>
                                        <p:tav tm="0">
                                          <p:val>
                                            <p:strVal val="0-#ppt_w/2"/>
                                          </p:val>
                                        </p:tav>
                                        <p:tav tm="100000">
                                          <p:val>
                                            <p:strVal val="#ppt_x"/>
                                          </p:val>
                                        </p:tav>
                                      </p:tavLst>
                                    </p:anim>
                                    <p:anim calcmode="lin" valueType="num">
                                      <p:cBhvr additive="base">
                                        <p:cTn id="188" dur="500" fill="hold"/>
                                        <p:tgtEl>
                                          <p:spTgt spid="9"/>
                                        </p:tgtEl>
                                        <p:attrNameLst>
                                          <p:attrName>ppt_y</p:attrName>
                                        </p:attrNameLst>
                                      </p:cBhvr>
                                      <p:tavLst>
                                        <p:tav tm="0">
                                          <p:val>
                                            <p:strVal val="1+#ppt_h/2"/>
                                          </p:val>
                                        </p:tav>
                                        <p:tav tm="100000">
                                          <p:val>
                                            <p:strVal val="#ppt_y"/>
                                          </p:val>
                                        </p:tav>
                                      </p:tavLst>
                                    </p:anim>
                                  </p:childTnLst>
                                </p:cTn>
                              </p:par>
                            </p:childTnLst>
                          </p:cTn>
                        </p:par>
                        <p:par>
                          <p:cTn id="189" fill="hold">
                            <p:stCondLst>
                              <p:cond delay="9740"/>
                            </p:stCondLst>
                            <p:childTnLst>
                              <p:par>
                                <p:cTn id="190" presetID="2" presetClass="entr" presetSubtype="9" fill="hold" grpId="0" nodeType="afterEffect">
                                  <p:stCondLst>
                                    <p:cond delay="0"/>
                                  </p:stCondLst>
                                  <p:childTnLst>
                                    <p:set>
                                      <p:cBhvr>
                                        <p:cTn id="191" dur="1" fill="hold">
                                          <p:stCondLst>
                                            <p:cond delay="0"/>
                                          </p:stCondLst>
                                        </p:cTn>
                                        <p:tgtEl>
                                          <p:spTgt spid="8"/>
                                        </p:tgtEl>
                                        <p:attrNameLst>
                                          <p:attrName>style.visibility</p:attrName>
                                        </p:attrNameLst>
                                      </p:cBhvr>
                                      <p:to>
                                        <p:strVal val="visible"/>
                                      </p:to>
                                    </p:set>
                                    <p:anim calcmode="lin" valueType="num">
                                      <p:cBhvr additive="base">
                                        <p:cTn id="192" dur="500" fill="hold"/>
                                        <p:tgtEl>
                                          <p:spTgt spid="8"/>
                                        </p:tgtEl>
                                        <p:attrNameLst>
                                          <p:attrName>ppt_x</p:attrName>
                                        </p:attrNameLst>
                                      </p:cBhvr>
                                      <p:tavLst>
                                        <p:tav tm="0">
                                          <p:val>
                                            <p:strVal val="0-#ppt_w/2"/>
                                          </p:val>
                                        </p:tav>
                                        <p:tav tm="100000">
                                          <p:val>
                                            <p:strVal val="#ppt_x"/>
                                          </p:val>
                                        </p:tav>
                                      </p:tavLst>
                                    </p:anim>
                                    <p:anim calcmode="lin" valueType="num">
                                      <p:cBhvr additive="base">
                                        <p:cTn id="193"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4" grpId="1" animBg="1"/>
      <p:bldP spid="77" grpId="0"/>
      <p:bldP spid="27" grpId="0" animBg="1"/>
      <p:bldP spid="7" grpId="0" animBg="1"/>
      <p:bldP spid="8" grpId="0" animBg="1"/>
      <p:bldP spid="9" grpId="0" animBg="1"/>
      <p:bldP spid="13" grpId="0"/>
      <p:bldP spid="17" grpId="0"/>
      <p:bldP spid="21" grpId="0"/>
      <p:bldP spid="29" grpId="0"/>
      <p:bldP spid="30" grpId="0" animBg="1"/>
      <p:bldP spid="31" grpId="0"/>
      <p:bldP spid="32" grpId="0" animBg="1"/>
      <p:bldP spid="33" grpId="0"/>
      <p:bldP spid="34" grpId="0" animBg="1"/>
      <p:bldP spid="35" grpId="0"/>
      <p:bldP spid="36" grpId="0" animBg="1"/>
      <p:bldP spid="37" grpId="0"/>
      <p:bldP spid="2"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8" name="矩形 27"/>
          <p:cNvSpPr/>
          <p:nvPr/>
        </p:nvSpPr>
        <p:spPr bwMode="auto">
          <a:xfrm>
            <a:off x="0" y="666517"/>
            <a:ext cx="257349"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22" name="矩形 21"/>
          <p:cNvSpPr/>
          <p:nvPr/>
        </p:nvSpPr>
        <p:spPr bwMode="auto">
          <a:xfrm>
            <a:off x="0" y="666517"/>
            <a:ext cx="12196763"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1415772" cy="461665"/>
          </a:xfrm>
          <a:prstGeom prst="rect">
            <a:avLst/>
          </a:prstGeom>
          <a:noFill/>
        </p:spPr>
        <p:txBody>
          <a:bodyPr wrap="none" rtlCol="0">
            <a:spAutoFit/>
          </a:bodyPr>
          <a:lstStyle/>
          <a:p>
            <a:r>
              <a:rPr lang="zh-CN" altLang="en-US" sz="2400" dirty="0" smtClean="0">
                <a:solidFill>
                  <a:srgbClr val="C2C1C1">
                    <a:lumMod val="20000"/>
                    <a:lumOff val="80000"/>
                  </a:srgbClr>
                </a:solidFill>
                <a:latin typeface="微软雅黑"/>
                <a:ea typeface="微软雅黑"/>
              </a:rPr>
              <a:t>具体目标</a:t>
            </a:r>
            <a:endParaRPr lang="zh-CN" altLang="en-US" sz="2400" dirty="0">
              <a:solidFill>
                <a:srgbClr val="C2C1C1">
                  <a:lumMod val="20000"/>
                  <a:lumOff val="80000"/>
                </a:srgbClr>
              </a:solidFill>
              <a:latin typeface="微软雅黑"/>
              <a:ea typeface="微软雅黑"/>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7" name="AutoShape 593"/>
          <p:cNvSpPr>
            <a:spLocks noChangeArrowheads="1"/>
          </p:cNvSpPr>
          <p:nvPr/>
        </p:nvSpPr>
        <p:spPr bwMode="auto">
          <a:xfrm rot="10800000" flipH="1" flipV="1">
            <a:off x="2622739" y="3609644"/>
            <a:ext cx="675206" cy="540165"/>
          </a:xfrm>
          <a:prstGeom prst="rightArrow">
            <a:avLst>
              <a:gd name="adj1" fmla="val 60857"/>
              <a:gd name="adj2" fmla="val 56907"/>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dirty="0">
              <a:solidFill>
                <a:schemeClr val="tx1"/>
              </a:solidFill>
              <a:latin typeface="Arial" pitchFamily="34" charset="0"/>
              <a:ea typeface="宋体" pitchFamily="2" charset="-122"/>
            </a:endParaRPr>
          </a:p>
        </p:txBody>
      </p:sp>
      <p:sp>
        <p:nvSpPr>
          <p:cNvPr id="8" name="Oval 2"/>
          <p:cNvSpPr>
            <a:spLocks noChangeAspect="1" noChangeArrowheads="1"/>
          </p:cNvSpPr>
          <p:nvPr/>
        </p:nvSpPr>
        <p:spPr bwMode="auto">
          <a:xfrm>
            <a:off x="1139652" y="3168112"/>
            <a:ext cx="1422736" cy="1423231"/>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fr-FR" altLang="zh-CN" dirty="0">
              <a:solidFill>
                <a:schemeClr val="tx1"/>
              </a:solidFill>
              <a:latin typeface="Arial" pitchFamily="34" charset="0"/>
              <a:ea typeface="宋体" pitchFamily="2" charset="-122"/>
            </a:endParaRPr>
          </a:p>
        </p:txBody>
      </p:sp>
      <p:sp>
        <p:nvSpPr>
          <p:cNvPr id="9" name="TextBox 147"/>
          <p:cNvSpPr txBox="1">
            <a:spLocks noChangeArrowheads="1"/>
          </p:cNvSpPr>
          <p:nvPr/>
        </p:nvSpPr>
        <p:spPr bwMode="auto">
          <a:xfrm>
            <a:off x="1310960" y="3500585"/>
            <a:ext cx="1080120" cy="75828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stStyle>
          <a:p>
            <a:pPr algn="ctr"/>
            <a:r>
              <a:rPr lang="zh-CN" altLang="en-US" sz="2000" dirty="0" smtClean="0">
                <a:solidFill>
                  <a:srgbClr val="F8F8F8"/>
                </a:solidFill>
                <a:latin typeface="+mn-ea"/>
                <a:ea typeface="+mn-ea"/>
              </a:rPr>
              <a:t>初步</a:t>
            </a:r>
            <a:endParaRPr lang="en-US" altLang="zh-CN" sz="2000" dirty="0" smtClean="0">
              <a:solidFill>
                <a:srgbClr val="F8F8F8"/>
              </a:solidFill>
              <a:latin typeface="+mn-ea"/>
              <a:ea typeface="+mn-ea"/>
            </a:endParaRPr>
          </a:p>
          <a:p>
            <a:pPr algn="ctr"/>
            <a:r>
              <a:rPr lang="zh-CN" altLang="en-US" sz="2000" dirty="0" smtClean="0">
                <a:solidFill>
                  <a:srgbClr val="F8F8F8"/>
                </a:solidFill>
                <a:latin typeface="+mn-ea"/>
                <a:ea typeface="+mn-ea"/>
              </a:rPr>
              <a:t>目标</a:t>
            </a:r>
            <a:endParaRPr lang="zh-CN" altLang="en-US" sz="2000" dirty="0">
              <a:solidFill>
                <a:srgbClr val="F8F8F8"/>
              </a:solidFill>
              <a:latin typeface="+mn-ea"/>
              <a:ea typeface="+mn-ea"/>
            </a:endParaRPr>
          </a:p>
        </p:txBody>
      </p:sp>
      <p:sp>
        <p:nvSpPr>
          <p:cNvPr id="10" name="圆角矩形 9"/>
          <p:cNvSpPr/>
          <p:nvPr/>
        </p:nvSpPr>
        <p:spPr bwMode="auto">
          <a:xfrm>
            <a:off x="5835306" y="3766109"/>
            <a:ext cx="5050388" cy="959035"/>
          </a:xfrm>
          <a:prstGeom prst="roundRect">
            <a:avLst>
              <a:gd name="adj" fmla="val 7848"/>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2"/>
            <a:endParaRPr lang="zh-CN" altLang="en-US" dirty="0">
              <a:solidFill>
                <a:schemeClr val="tx1"/>
              </a:solidFill>
              <a:latin typeface="Arial" pitchFamily="34" charset="0"/>
              <a:ea typeface="宋体" pitchFamily="2" charset="-122"/>
            </a:endParaRPr>
          </a:p>
        </p:txBody>
      </p:sp>
      <p:sp>
        <p:nvSpPr>
          <p:cNvPr id="11" name="矩形 87"/>
          <p:cNvSpPr>
            <a:spLocks noChangeArrowheads="1"/>
          </p:cNvSpPr>
          <p:nvPr/>
        </p:nvSpPr>
        <p:spPr bwMode="auto">
          <a:xfrm>
            <a:off x="5950813" y="3838698"/>
            <a:ext cx="4934880" cy="830997"/>
          </a:xfrm>
          <a:prstGeom prst="rect">
            <a:avLst/>
          </a:prstGeom>
          <a:noFill/>
          <a:ln w="9525">
            <a:noFill/>
            <a:miter lim="800000"/>
            <a:headEnd/>
            <a:tailEnd/>
          </a:ln>
        </p:spPr>
        <p:txBody>
          <a:bodyPr wrap="square">
            <a:spAutoFit/>
          </a:bodyPr>
          <a:lstStyle/>
          <a:p>
            <a:pPr eaLnBrk="0" fontAlgn="ctr" hangingPunct="0">
              <a:buClr>
                <a:srgbClr val="FF0000"/>
              </a:buClr>
              <a:buSzPct val="70000"/>
            </a:pPr>
            <a:r>
              <a:rPr lang="zh-CN" altLang="en-US" sz="1600" b="1" dirty="0">
                <a:solidFill>
                  <a:srgbClr val="F8F8F8"/>
                </a:solidFill>
                <a:latin typeface="+mn-ea"/>
                <a:ea typeface="+mn-ea"/>
              </a:rPr>
              <a:t>目标内涵一</a:t>
            </a:r>
            <a:r>
              <a:rPr lang="zh-CN" altLang="en-US" sz="1600" dirty="0">
                <a:solidFill>
                  <a:srgbClr val="F8F8F8"/>
                </a:solidFill>
                <a:latin typeface="+mn-ea"/>
                <a:ea typeface="+mn-ea"/>
              </a:rPr>
              <a:t>：您的文字内容您的文字内容您的文字内容您的文字内容您的文字内容您的文字内容您的文字内容</a:t>
            </a:r>
          </a:p>
        </p:txBody>
      </p:sp>
      <p:sp>
        <p:nvSpPr>
          <p:cNvPr id="12" name="圆角矩形 11"/>
          <p:cNvSpPr/>
          <p:nvPr/>
        </p:nvSpPr>
        <p:spPr bwMode="auto">
          <a:xfrm>
            <a:off x="5835306" y="4918237"/>
            <a:ext cx="5050388" cy="959035"/>
          </a:xfrm>
          <a:prstGeom prst="roundRect">
            <a:avLst>
              <a:gd name="adj" fmla="val 7848"/>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2"/>
            <a:endParaRPr lang="zh-CN" altLang="en-US" dirty="0">
              <a:solidFill>
                <a:schemeClr val="tx1"/>
              </a:solidFill>
              <a:latin typeface="Arial" pitchFamily="34" charset="0"/>
              <a:ea typeface="宋体" pitchFamily="2" charset="-122"/>
            </a:endParaRPr>
          </a:p>
        </p:txBody>
      </p:sp>
      <p:sp>
        <p:nvSpPr>
          <p:cNvPr id="13" name="矩形 87"/>
          <p:cNvSpPr>
            <a:spLocks noChangeArrowheads="1"/>
          </p:cNvSpPr>
          <p:nvPr/>
        </p:nvSpPr>
        <p:spPr bwMode="auto">
          <a:xfrm>
            <a:off x="5950813" y="5009295"/>
            <a:ext cx="4934880" cy="67939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ctr" hangingPunct="0">
              <a:buClr>
                <a:srgbClr val="FF0000"/>
              </a:buClr>
              <a:buSzPct val="70000"/>
            </a:pPr>
            <a:r>
              <a:rPr lang="zh-CN" altLang="en-US" sz="1600" b="1" dirty="0">
                <a:solidFill>
                  <a:srgbClr val="F8F8F8"/>
                </a:solidFill>
                <a:latin typeface="+mn-ea"/>
                <a:ea typeface="+mn-ea"/>
              </a:rPr>
              <a:t>目标内涵一</a:t>
            </a:r>
            <a:r>
              <a:rPr lang="zh-CN" altLang="en-US" sz="1600" dirty="0">
                <a:solidFill>
                  <a:srgbClr val="F8F8F8"/>
                </a:solidFill>
                <a:latin typeface="+mn-ea"/>
                <a:ea typeface="+mn-ea"/>
              </a:rPr>
              <a:t>：您的文字内容您的文字内容您的文字内容您的文字内容您的文字内容您的文字内容您的文字内容</a:t>
            </a:r>
          </a:p>
        </p:txBody>
      </p:sp>
      <p:sp>
        <p:nvSpPr>
          <p:cNvPr id="14" name="圆角矩形 13"/>
          <p:cNvSpPr/>
          <p:nvPr/>
        </p:nvSpPr>
        <p:spPr bwMode="auto">
          <a:xfrm>
            <a:off x="5835305" y="2564904"/>
            <a:ext cx="5050388" cy="959035"/>
          </a:xfrm>
          <a:prstGeom prst="roundRect">
            <a:avLst>
              <a:gd name="adj" fmla="val 7848"/>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2"/>
            <a:endParaRPr lang="zh-CN" altLang="en-US" dirty="0">
              <a:solidFill>
                <a:schemeClr val="tx1"/>
              </a:solidFill>
              <a:latin typeface="Arial" pitchFamily="34" charset="0"/>
              <a:ea typeface="宋体" pitchFamily="2" charset="-122"/>
            </a:endParaRPr>
          </a:p>
        </p:txBody>
      </p:sp>
      <p:sp>
        <p:nvSpPr>
          <p:cNvPr id="15" name="矩形 87"/>
          <p:cNvSpPr>
            <a:spLocks noChangeArrowheads="1"/>
          </p:cNvSpPr>
          <p:nvPr/>
        </p:nvSpPr>
        <p:spPr bwMode="auto">
          <a:xfrm>
            <a:off x="5950812" y="2687975"/>
            <a:ext cx="4756081" cy="830997"/>
          </a:xfrm>
          <a:prstGeom prst="rect">
            <a:avLst/>
          </a:prstGeom>
          <a:noFill/>
          <a:ln w="9525">
            <a:noFill/>
            <a:miter lim="800000"/>
            <a:headEnd/>
            <a:tailEnd/>
          </a:ln>
        </p:spPr>
        <p:txBody>
          <a:bodyPr wrap="square">
            <a:spAutoFit/>
          </a:bodyPr>
          <a:lstStyle/>
          <a:p>
            <a:pPr eaLnBrk="0" fontAlgn="ctr" hangingPunct="0">
              <a:buClr>
                <a:srgbClr val="FF0000"/>
              </a:buClr>
              <a:buSzPct val="70000"/>
            </a:pPr>
            <a:r>
              <a:rPr lang="zh-CN" altLang="en-US" sz="1600" b="1" dirty="0">
                <a:solidFill>
                  <a:srgbClr val="F8F8F8"/>
                </a:solidFill>
                <a:latin typeface="+mn-ea"/>
                <a:ea typeface="+mn-ea"/>
              </a:rPr>
              <a:t>目标内涵一</a:t>
            </a:r>
            <a:r>
              <a:rPr lang="zh-CN" altLang="en-US" sz="1600" dirty="0">
                <a:solidFill>
                  <a:srgbClr val="F8F8F8"/>
                </a:solidFill>
                <a:latin typeface="+mn-ea"/>
                <a:ea typeface="+mn-ea"/>
              </a:rPr>
              <a:t>：您的文字内容您的文字内容您的文字内容您的文字内容您的文字内容您的文字内容您的文字内容</a:t>
            </a:r>
          </a:p>
        </p:txBody>
      </p:sp>
      <p:sp>
        <p:nvSpPr>
          <p:cNvPr id="16" name="圆角矩形 15"/>
          <p:cNvSpPr/>
          <p:nvPr/>
        </p:nvSpPr>
        <p:spPr bwMode="auto">
          <a:xfrm>
            <a:off x="5835306" y="1412776"/>
            <a:ext cx="5050388" cy="959035"/>
          </a:xfrm>
          <a:prstGeom prst="roundRect">
            <a:avLst>
              <a:gd name="adj" fmla="val 7848"/>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2"/>
            <a:endParaRPr lang="zh-CN" altLang="en-US" dirty="0">
              <a:solidFill>
                <a:schemeClr val="tx1"/>
              </a:solidFill>
              <a:latin typeface="Arial" pitchFamily="34" charset="0"/>
              <a:ea typeface="宋体" pitchFamily="2" charset="-122"/>
            </a:endParaRPr>
          </a:p>
        </p:txBody>
      </p:sp>
      <p:sp>
        <p:nvSpPr>
          <p:cNvPr id="17" name="矩形 87"/>
          <p:cNvSpPr>
            <a:spLocks noChangeArrowheads="1"/>
          </p:cNvSpPr>
          <p:nvPr/>
        </p:nvSpPr>
        <p:spPr bwMode="auto">
          <a:xfrm>
            <a:off x="6026373" y="1484784"/>
            <a:ext cx="4680520" cy="830997"/>
          </a:xfrm>
          <a:prstGeom prst="rect">
            <a:avLst/>
          </a:prstGeom>
          <a:noFill/>
          <a:ln w="9525">
            <a:noFill/>
            <a:miter lim="800000"/>
            <a:headEnd/>
            <a:tailEnd/>
          </a:ln>
        </p:spPr>
        <p:txBody>
          <a:bodyPr wrap="square">
            <a:spAutoFit/>
          </a:bodyPr>
          <a:lstStyle/>
          <a:p>
            <a:pPr eaLnBrk="0" fontAlgn="ctr" hangingPunct="0">
              <a:buClr>
                <a:srgbClr val="FF0000"/>
              </a:buClr>
              <a:buSzPct val="70000"/>
            </a:pPr>
            <a:r>
              <a:rPr lang="zh-CN" altLang="en-US" sz="1600" b="1" dirty="0" smtClean="0">
                <a:solidFill>
                  <a:srgbClr val="F8F8F8"/>
                </a:solidFill>
                <a:latin typeface="+mn-ea"/>
                <a:ea typeface="+mn-ea"/>
              </a:rPr>
              <a:t>目标内涵一</a:t>
            </a:r>
            <a:r>
              <a:rPr lang="zh-CN" altLang="en-US" sz="1600" dirty="0" smtClean="0">
                <a:solidFill>
                  <a:srgbClr val="F8F8F8"/>
                </a:solidFill>
                <a:latin typeface="+mn-ea"/>
                <a:ea typeface="+mn-ea"/>
              </a:rPr>
              <a:t>：您的文字内容</a:t>
            </a:r>
            <a:r>
              <a:rPr lang="zh-CN" altLang="en-US" sz="1600" dirty="0">
                <a:solidFill>
                  <a:srgbClr val="F8F8F8"/>
                </a:solidFill>
                <a:latin typeface="+mn-ea"/>
                <a:ea typeface="+mn-ea"/>
              </a:rPr>
              <a:t>您的文字</a:t>
            </a:r>
            <a:r>
              <a:rPr lang="zh-CN" altLang="en-US" sz="1600" dirty="0" smtClean="0">
                <a:solidFill>
                  <a:srgbClr val="F8F8F8"/>
                </a:solidFill>
                <a:latin typeface="+mn-ea"/>
                <a:ea typeface="+mn-ea"/>
              </a:rPr>
              <a:t>内容</a:t>
            </a:r>
            <a:r>
              <a:rPr lang="zh-CN" altLang="en-US" sz="1600" dirty="0">
                <a:solidFill>
                  <a:srgbClr val="F8F8F8"/>
                </a:solidFill>
                <a:latin typeface="+mn-ea"/>
                <a:ea typeface="+mn-ea"/>
              </a:rPr>
              <a:t>您的文字</a:t>
            </a:r>
            <a:r>
              <a:rPr lang="zh-CN" altLang="en-US" sz="1600" dirty="0" smtClean="0">
                <a:solidFill>
                  <a:srgbClr val="F8F8F8"/>
                </a:solidFill>
                <a:latin typeface="+mn-ea"/>
                <a:ea typeface="+mn-ea"/>
              </a:rPr>
              <a:t>内容</a:t>
            </a:r>
            <a:r>
              <a:rPr lang="zh-CN" altLang="en-US" sz="1600" dirty="0">
                <a:solidFill>
                  <a:srgbClr val="F8F8F8"/>
                </a:solidFill>
                <a:latin typeface="+mn-ea"/>
                <a:ea typeface="+mn-ea"/>
              </a:rPr>
              <a:t>您的文字</a:t>
            </a:r>
            <a:r>
              <a:rPr lang="zh-CN" altLang="en-US" sz="1600" dirty="0" smtClean="0">
                <a:solidFill>
                  <a:srgbClr val="F8F8F8"/>
                </a:solidFill>
                <a:latin typeface="+mn-ea"/>
                <a:ea typeface="+mn-ea"/>
              </a:rPr>
              <a:t>内容</a:t>
            </a:r>
            <a:r>
              <a:rPr lang="zh-CN" altLang="en-US" sz="1600" dirty="0">
                <a:solidFill>
                  <a:srgbClr val="F8F8F8"/>
                </a:solidFill>
                <a:latin typeface="+mn-ea"/>
                <a:ea typeface="+mn-ea"/>
              </a:rPr>
              <a:t>您的文字</a:t>
            </a:r>
            <a:r>
              <a:rPr lang="zh-CN" altLang="en-US" sz="1600" dirty="0" smtClean="0">
                <a:solidFill>
                  <a:srgbClr val="F8F8F8"/>
                </a:solidFill>
                <a:latin typeface="+mn-ea"/>
                <a:ea typeface="+mn-ea"/>
              </a:rPr>
              <a:t>内容</a:t>
            </a:r>
            <a:r>
              <a:rPr lang="zh-CN" altLang="en-US" sz="1600" dirty="0">
                <a:solidFill>
                  <a:srgbClr val="F8F8F8"/>
                </a:solidFill>
                <a:latin typeface="+mn-ea"/>
                <a:ea typeface="+mn-ea"/>
              </a:rPr>
              <a:t>您的文字</a:t>
            </a:r>
            <a:r>
              <a:rPr lang="zh-CN" altLang="en-US" sz="1600" dirty="0" smtClean="0">
                <a:solidFill>
                  <a:srgbClr val="F8F8F8"/>
                </a:solidFill>
                <a:latin typeface="+mn-ea"/>
                <a:ea typeface="+mn-ea"/>
              </a:rPr>
              <a:t>内容</a:t>
            </a:r>
            <a:r>
              <a:rPr lang="zh-CN" altLang="en-US" sz="1600" dirty="0">
                <a:solidFill>
                  <a:srgbClr val="F8F8F8"/>
                </a:solidFill>
                <a:latin typeface="+mn-ea"/>
                <a:ea typeface="+mn-ea"/>
              </a:rPr>
              <a:t>您的文字内容</a:t>
            </a:r>
          </a:p>
        </p:txBody>
      </p:sp>
      <p:cxnSp>
        <p:nvCxnSpPr>
          <p:cNvPr id="18" name="直接连接符 17"/>
          <p:cNvCxnSpPr>
            <a:stCxn id="21" idx="7"/>
            <a:endCxn id="16" idx="1"/>
          </p:cNvCxnSpPr>
          <p:nvPr/>
        </p:nvCxnSpPr>
        <p:spPr bwMode="auto">
          <a:xfrm flipV="1">
            <a:off x="4877298" y="1892294"/>
            <a:ext cx="958008" cy="1369150"/>
          </a:xfrm>
          <a:prstGeom prst="line">
            <a:avLst/>
          </a:prstGeom>
          <a:solidFill>
            <a:schemeClr val="accent1"/>
          </a:solidFill>
          <a:ln w="12700" cap="flat" cmpd="sng" algn="ctr">
            <a:solidFill>
              <a:schemeClr val="tx1"/>
            </a:solidFill>
            <a:prstDash val="solid"/>
            <a:round/>
            <a:headEnd type="oval"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endCxn id="14" idx="1"/>
          </p:cNvCxnSpPr>
          <p:nvPr/>
        </p:nvCxnSpPr>
        <p:spPr bwMode="auto">
          <a:xfrm flipV="1">
            <a:off x="4980654" y="3044422"/>
            <a:ext cx="854651" cy="397398"/>
          </a:xfrm>
          <a:prstGeom prst="line">
            <a:avLst/>
          </a:prstGeom>
          <a:solidFill>
            <a:schemeClr val="accent1"/>
          </a:solidFill>
          <a:ln w="12700" cap="flat" cmpd="sng" algn="ctr">
            <a:solidFill>
              <a:schemeClr val="tx1"/>
            </a:solidFill>
            <a:prstDash val="solid"/>
            <a:round/>
            <a:headEnd type="oval"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a:endCxn id="10" idx="1"/>
          </p:cNvCxnSpPr>
          <p:nvPr/>
        </p:nvCxnSpPr>
        <p:spPr bwMode="auto">
          <a:xfrm>
            <a:off x="4996420" y="4194206"/>
            <a:ext cx="838886" cy="51421"/>
          </a:xfrm>
          <a:prstGeom prst="line">
            <a:avLst/>
          </a:prstGeom>
          <a:solidFill>
            <a:schemeClr val="accent1"/>
          </a:solidFill>
          <a:ln w="12700" cap="flat" cmpd="sng" algn="ctr">
            <a:solidFill>
              <a:schemeClr val="tx1"/>
            </a:solidFill>
            <a:prstDash val="solid"/>
            <a:round/>
            <a:headEnd type="oval"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Oval 2"/>
          <p:cNvSpPr>
            <a:spLocks noChangeAspect="1" noChangeArrowheads="1"/>
          </p:cNvSpPr>
          <p:nvPr/>
        </p:nvSpPr>
        <p:spPr bwMode="auto">
          <a:xfrm>
            <a:off x="3384278" y="3005343"/>
            <a:ext cx="1749182" cy="1748768"/>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fr-FR" altLang="zh-CN" dirty="0">
              <a:solidFill>
                <a:schemeClr val="tx1"/>
              </a:solidFill>
              <a:latin typeface="Arial" pitchFamily="34" charset="0"/>
              <a:ea typeface="宋体" pitchFamily="2" charset="-122"/>
            </a:endParaRPr>
          </a:p>
        </p:txBody>
      </p:sp>
      <p:sp>
        <p:nvSpPr>
          <p:cNvPr id="25" name="TextBox 147"/>
          <p:cNvSpPr txBox="1">
            <a:spLocks noChangeArrowheads="1"/>
          </p:cNvSpPr>
          <p:nvPr/>
        </p:nvSpPr>
        <p:spPr bwMode="auto">
          <a:xfrm>
            <a:off x="3683324" y="3500585"/>
            <a:ext cx="1080120" cy="75828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stStyle>
          <a:p>
            <a:pPr algn="ctr"/>
            <a:r>
              <a:rPr lang="zh-CN" altLang="en-US" sz="2000" dirty="0" smtClean="0">
                <a:solidFill>
                  <a:srgbClr val="F8F8F8"/>
                </a:solidFill>
                <a:latin typeface="+mn-ea"/>
                <a:ea typeface="+mn-ea"/>
              </a:rPr>
              <a:t>进一步目</a:t>
            </a:r>
            <a:r>
              <a:rPr lang="zh-CN" altLang="en-US" sz="2000" dirty="0">
                <a:solidFill>
                  <a:srgbClr val="F8F8F8"/>
                </a:solidFill>
                <a:latin typeface="+mn-ea"/>
                <a:ea typeface="+mn-ea"/>
              </a:rPr>
              <a:t>标</a:t>
            </a:r>
          </a:p>
        </p:txBody>
      </p:sp>
      <p:cxnSp>
        <p:nvCxnSpPr>
          <p:cNvPr id="26" name="直接连接符 25"/>
          <p:cNvCxnSpPr/>
          <p:nvPr/>
        </p:nvCxnSpPr>
        <p:spPr bwMode="auto">
          <a:xfrm>
            <a:off x="4877298" y="4281277"/>
            <a:ext cx="958008" cy="1066635"/>
          </a:xfrm>
          <a:prstGeom prst="line">
            <a:avLst/>
          </a:prstGeom>
          <a:solidFill>
            <a:schemeClr val="accent1"/>
          </a:solidFill>
          <a:ln w="12700" cap="flat" cmpd="sng" algn="ctr">
            <a:solidFill>
              <a:schemeClr val="tx1"/>
            </a:solidFill>
            <a:prstDash val="solid"/>
            <a:round/>
            <a:headEnd type="oval"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46860337"/>
      </p:ext>
    </p:extLst>
  </p:cSld>
  <p:clrMapOvr>
    <a:masterClrMapping/>
  </p:clrMapOvr>
  <p:transition spd="slow" advTm="649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300" fill="hold"/>
                                        <p:tgtEl>
                                          <p:spTgt spid="27"/>
                                        </p:tgtEl>
                                        <p:attrNameLst>
                                          <p:attrName>ppt_x</p:attrName>
                                        </p:attrNameLst>
                                      </p:cBhvr>
                                      <p:tavLst>
                                        <p:tav tm="0">
                                          <p:val>
                                            <p:strVal val="0-#ppt_w/2"/>
                                          </p:val>
                                        </p:tav>
                                        <p:tav tm="100000">
                                          <p:val>
                                            <p:strVal val="#ppt_x"/>
                                          </p:val>
                                        </p:tav>
                                      </p:tavLst>
                                    </p:anim>
                                    <p:anim calcmode="lin" valueType="num">
                                      <p:cBhvr additive="base">
                                        <p:cTn id="12" dur="3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7"/>
                                        </p:tgtEl>
                                        <p:attrNameLst>
                                          <p:attrName>style.visibility</p:attrName>
                                        </p:attrNameLst>
                                      </p:cBhvr>
                                      <p:to>
                                        <p:strVal val="visible"/>
                                      </p:to>
                                    </p:set>
                                    <p:anim calcmode="lin" valueType="num">
                                      <p:cBhvr>
                                        <p:cTn id="16"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7"/>
                                        </p:tgtEl>
                                        <p:attrNameLst>
                                          <p:attrName>ppt_y</p:attrName>
                                        </p:attrNameLst>
                                      </p:cBhvr>
                                      <p:tavLst>
                                        <p:tav tm="0">
                                          <p:val>
                                            <p:strVal val="#ppt_y"/>
                                          </p:val>
                                        </p:tav>
                                        <p:tav tm="100000">
                                          <p:val>
                                            <p:strVal val="#ppt_y"/>
                                          </p:val>
                                        </p:tav>
                                      </p:tavLst>
                                    </p:anim>
                                    <p:anim calcmode="lin" valueType="num">
                                      <p:cBhvr>
                                        <p:cTn id="18"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7"/>
                                        </p:tgtEl>
                                      </p:cBhvr>
                                    </p:animEffect>
                                  </p:childTnLst>
                                </p:cTn>
                              </p:par>
                            </p:childTnLst>
                          </p:cTn>
                        </p:par>
                        <p:par>
                          <p:cTn id="21" fill="hold">
                            <p:stCondLst>
                              <p:cond delay="1320"/>
                            </p:stCondLst>
                            <p:childTnLst>
                              <p:par>
                                <p:cTn id="22" presetID="53" presetClass="entr" presetSubtype="16"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300" fill="hold"/>
                                        <p:tgtEl>
                                          <p:spTgt spid="8"/>
                                        </p:tgtEl>
                                        <p:attrNameLst>
                                          <p:attrName>ppt_w</p:attrName>
                                        </p:attrNameLst>
                                      </p:cBhvr>
                                      <p:tavLst>
                                        <p:tav tm="0">
                                          <p:val>
                                            <p:fltVal val="0"/>
                                          </p:val>
                                        </p:tav>
                                        <p:tav tm="100000">
                                          <p:val>
                                            <p:strVal val="#ppt_w"/>
                                          </p:val>
                                        </p:tav>
                                      </p:tavLst>
                                    </p:anim>
                                    <p:anim calcmode="lin" valueType="num">
                                      <p:cBhvr>
                                        <p:cTn id="25" dur="300" fill="hold"/>
                                        <p:tgtEl>
                                          <p:spTgt spid="8"/>
                                        </p:tgtEl>
                                        <p:attrNameLst>
                                          <p:attrName>ppt_h</p:attrName>
                                        </p:attrNameLst>
                                      </p:cBhvr>
                                      <p:tavLst>
                                        <p:tav tm="0">
                                          <p:val>
                                            <p:fltVal val="0"/>
                                          </p:val>
                                        </p:tav>
                                        <p:tav tm="100000">
                                          <p:val>
                                            <p:strVal val="#ppt_h"/>
                                          </p:val>
                                        </p:tav>
                                      </p:tavLst>
                                    </p:anim>
                                    <p:animEffect transition="in" filter="fade">
                                      <p:cBhvr>
                                        <p:cTn id="26" dur="300"/>
                                        <p:tgtEl>
                                          <p:spTgt spid="8"/>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300" fill="hold"/>
                                        <p:tgtEl>
                                          <p:spTgt spid="9"/>
                                        </p:tgtEl>
                                        <p:attrNameLst>
                                          <p:attrName>ppt_w</p:attrName>
                                        </p:attrNameLst>
                                      </p:cBhvr>
                                      <p:tavLst>
                                        <p:tav tm="0">
                                          <p:val>
                                            <p:fltVal val="0"/>
                                          </p:val>
                                        </p:tav>
                                        <p:tav tm="100000">
                                          <p:val>
                                            <p:strVal val="#ppt_w"/>
                                          </p:val>
                                        </p:tav>
                                      </p:tavLst>
                                    </p:anim>
                                    <p:anim calcmode="lin" valueType="num">
                                      <p:cBhvr>
                                        <p:cTn id="30" dur="300" fill="hold"/>
                                        <p:tgtEl>
                                          <p:spTgt spid="9"/>
                                        </p:tgtEl>
                                        <p:attrNameLst>
                                          <p:attrName>ppt_h</p:attrName>
                                        </p:attrNameLst>
                                      </p:cBhvr>
                                      <p:tavLst>
                                        <p:tav tm="0">
                                          <p:val>
                                            <p:fltVal val="0"/>
                                          </p:val>
                                        </p:tav>
                                        <p:tav tm="100000">
                                          <p:val>
                                            <p:strVal val="#ppt_h"/>
                                          </p:val>
                                        </p:tav>
                                      </p:tavLst>
                                    </p:anim>
                                    <p:animEffect transition="in" filter="fade">
                                      <p:cBhvr>
                                        <p:cTn id="31" dur="300"/>
                                        <p:tgtEl>
                                          <p:spTgt spid="9"/>
                                        </p:tgtEl>
                                      </p:cBhvr>
                                    </p:animEffect>
                                  </p:childTnLst>
                                </p:cTn>
                              </p:par>
                            </p:childTnLst>
                          </p:cTn>
                        </p:par>
                        <p:par>
                          <p:cTn id="32" fill="hold">
                            <p:stCondLst>
                              <p:cond delay="1620"/>
                            </p:stCondLst>
                            <p:childTnLst>
                              <p:par>
                                <p:cTn id="33" presetID="53" presetClass="entr" presetSubtype="16"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300" fill="hold"/>
                                        <p:tgtEl>
                                          <p:spTgt spid="25"/>
                                        </p:tgtEl>
                                        <p:attrNameLst>
                                          <p:attrName>ppt_w</p:attrName>
                                        </p:attrNameLst>
                                      </p:cBhvr>
                                      <p:tavLst>
                                        <p:tav tm="0">
                                          <p:val>
                                            <p:fltVal val="0"/>
                                          </p:val>
                                        </p:tav>
                                        <p:tav tm="100000">
                                          <p:val>
                                            <p:strVal val="#ppt_w"/>
                                          </p:val>
                                        </p:tav>
                                      </p:tavLst>
                                    </p:anim>
                                    <p:anim calcmode="lin" valueType="num">
                                      <p:cBhvr>
                                        <p:cTn id="36" dur="300" fill="hold"/>
                                        <p:tgtEl>
                                          <p:spTgt spid="25"/>
                                        </p:tgtEl>
                                        <p:attrNameLst>
                                          <p:attrName>ppt_h</p:attrName>
                                        </p:attrNameLst>
                                      </p:cBhvr>
                                      <p:tavLst>
                                        <p:tav tm="0">
                                          <p:val>
                                            <p:fltVal val="0"/>
                                          </p:val>
                                        </p:tav>
                                        <p:tav tm="100000">
                                          <p:val>
                                            <p:strVal val="#ppt_h"/>
                                          </p:val>
                                        </p:tav>
                                      </p:tavLst>
                                    </p:anim>
                                    <p:animEffect transition="in" filter="fade">
                                      <p:cBhvr>
                                        <p:cTn id="37" dur="300"/>
                                        <p:tgtEl>
                                          <p:spTgt spid="25"/>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p:cTn id="40" dur="300" fill="hold"/>
                                        <p:tgtEl>
                                          <p:spTgt spid="21"/>
                                        </p:tgtEl>
                                        <p:attrNameLst>
                                          <p:attrName>ppt_w</p:attrName>
                                        </p:attrNameLst>
                                      </p:cBhvr>
                                      <p:tavLst>
                                        <p:tav tm="0">
                                          <p:val>
                                            <p:fltVal val="0"/>
                                          </p:val>
                                        </p:tav>
                                        <p:tav tm="100000">
                                          <p:val>
                                            <p:strVal val="#ppt_w"/>
                                          </p:val>
                                        </p:tav>
                                      </p:tavLst>
                                    </p:anim>
                                    <p:anim calcmode="lin" valueType="num">
                                      <p:cBhvr>
                                        <p:cTn id="41" dur="300" fill="hold"/>
                                        <p:tgtEl>
                                          <p:spTgt spid="21"/>
                                        </p:tgtEl>
                                        <p:attrNameLst>
                                          <p:attrName>ppt_h</p:attrName>
                                        </p:attrNameLst>
                                      </p:cBhvr>
                                      <p:tavLst>
                                        <p:tav tm="0">
                                          <p:val>
                                            <p:fltVal val="0"/>
                                          </p:val>
                                        </p:tav>
                                        <p:tav tm="100000">
                                          <p:val>
                                            <p:strVal val="#ppt_h"/>
                                          </p:val>
                                        </p:tav>
                                      </p:tavLst>
                                    </p:anim>
                                    <p:animEffect transition="in" filter="fade">
                                      <p:cBhvr>
                                        <p:cTn id="42" dur="300"/>
                                        <p:tgtEl>
                                          <p:spTgt spid="21"/>
                                        </p:tgtEl>
                                      </p:cBhvr>
                                    </p:animEffect>
                                  </p:childTnLst>
                                </p:cTn>
                              </p:par>
                            </p:childTnLst>
                          </p:cTn>
                        </p:par>
                        <p:par>
                          <p:cTn id="43" fill="hold">
                            <p:stCondLst>
                              <p:cond delay="1920"/>
                            </p:stCondLst>
                            <p:childTnLst>
                              <p:par>
                                <p:cTn id="44" presetID="2" presetClass="entr" presetSubtype="8"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0-#ppt_w/2"/>
                                          </p:val>
                                        </p:tav>
                                        <p:tav tm="100000">
                                          <p:val>
                                            <p:strVal val="#ppt_x"/>
                                          </p:val>
                                        </p:tav>
                                      </p:tavLst>
                                    </p:anim>
                                    <p:anim calcmode="lin" valueType="num">
                                      <p:cBhvr additive="base">
                                        <p:cTn id="47" dur="500" fill="hold"/>
                                        <p:tgtEl>
                                          <p:spTgt spid="7"/>
                                        </p:tgtEl>
                                        <p:attrNameLst>
                                          <p:attrName>ppt_y</p:attrName>
                                        </p:attrNameLst>
                                      </p:cBhvr>
                                      <p:tavLst>
                                        <p:tav tm="0">
                                          <p:val>
                                            <p:strVal val="#ppt_y"/>
                                          </p:val>
                                        </p:tav>
                                        <p:tav tm="100000">
                                          <p:val>
                                            <p:strVal val="#ppt_y"/>
                                          </p:val>
                                        </p:tav>
                                      </p:tavLst>
                                    </p:anim>
                                  </p:childTnLst>
                                </p:cTn>
                              </p:par>
                            </p:childTnLst>
                          </p:cTn>
                        </p:par>
                        <p:par>
                          <p:cTn id="48" fill="hold">
                            <p:stCondLst>
                              <p:cond delay="2420"/>
                            </p:stCondLst>
                            <p:childTnLst>
                              <p:par>
                                <p:cTn id="49" presetID="22" presetClass="entr" presetSubtype="4"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down)">
                                      <p:cBhvr>
                                        <p:cTn id="51" dur="500"/>
                                        <p:tgtEl>
                                          <p:spTgt spid="18"/>
                                        </p:tgtEl>
                                      </p:cBhvr>
                                    </p:animEffect>
                                  </p:childTnLst>
                                </p:cTn>
                              </p:par>
                            </p:childTnLst>
                          </p:cTn>
                        </p:par>
                        <p:par>
                          <p:cTn id="52" fill="hold">
                            <p:stCondLst>
                              <p:cond delay="2920"/>
                            </p:stCondLst>
                            <p:childTnLst>
                              <p:par>
                                <p:cTn id="53" presetID="22" presetClass="entr" presetSubtype="8"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left)">
                                      <p:cBhvr>
                                        <p:cTn id="55" dur="300"/>
                                        <p:tgtEl>
                                          <p:spTgt spid="16"/>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300"/>
                                        <p:tgtEl>
                                          <p:spTgt spid="17"/>
                                        </p:tgtEl>
                                      </p:cBhvr>
                                    </p:animEffect>
                                  </p:childTnLst>
                                </p:cTn>
                              </p:par>
                            </p:childTnLst>
                          </p:cTn>
                        </p:par>
                        <p:par>
                          <p:cTn id="59" fill="hold">
                            <p:stCondLst>
                              <p:cond delay="3220"/>
                            </p:stCondLst>
                            <p:childTnLst>
                              <p:par>
                                <p:cTn id="60" presetID="22" presetClass="entr" presetSubtype="4" fill="hold" nodeType="after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down)">
                                      <p:cBhvr>
                                        <p:cTn id="62" dur="500"/>
                                        <p:tgtEl>
                                          <p:spTgt spid="19"/>
                                        </p:tgtEl>
                                      </p:cBhvr>
                                    </p:animEffect>
                                  </p:childTnLst>
                                </p:cTn>
                              </p:par>
                            </p:childTnLst>
                          </p:cTn>
                        </p:par>
                        <p:par>
                          <p:cTn id="63" fill="hold">
                            <p:stCondLst>
                              <p:cond delay="3720"/>
                            </p:stCondLst>
                            <p:childTnLst>
                              <p:par>
                                <p:cTn id="64" presetID="22" presetClass="entr" presetSubtype="8" fill="hold" grpId="0"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left)">
                                      <p:cBhvr>
                                        <p:cTn id="66" dur="300"/>
                                        <p:tgtEl>
                                          <p:spTgt spid="15"/>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wipe(left)">
                                      <p:cBhvr>
                                        <p:cTn id="69" dur="300"/>
                                        <p:tgtEl>
                                          <p:spTgt spid="14"/>
                                        </p:tgtEl>
                                      </p:cBhvr>
                                    </p:animEffect>
                                  </p:childTnLst>
                                </p:cTn>
                              </p:par>
                            </p:childTnLst>
                          </p:cTn>
                        </p:par>
                        <p:par>
                          <p:cTn id="70" fill="hold">
                            <p:stCondLst>
                              <p:cond delay="4020"/>
                            </p:stCondLst>
                            <p:childTnLst>
                              <p:par>
                                <p:cTn id="71" presetID="22" presetClass="entr" presetSubtype="8" fill="hold" nodeType="after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wipe(left)">
                                      <p:cBhvr>
                                        <p:cTn id="73" dur="500"/>
                                        <p:tgtEl>
                                          <p:spTgt spid="20"/>
                                        </p:tgtEl>
                                      </p:cBhvr>
                                    </p:animEffect>
                                  </p:childTnLst>
                                </p:cTn>
                              </p:par>
                            </p:childTnLst>
                          </p:cTn>
                        </p:par>
                        <p:par>
                          <p:cTn id="74" fill="hold">
                            <p:stCondLst>
                              <p:cond delay="4520"/>
                            </p:stCondLst>
                            <p:childTnLst>
                              <p:par>
                                <p:cTn id="75" presetID="22" presetClass="entr" presetSubtype="8" fill="hold" grpId="0" nodeType="after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wipe(left)">
                                      <p:cBhvr>
                                        <p:cTn id="77" dur="300"/>
                                        <p:tgtEl>
                                          <p:spTgt spid="11"/>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wipe(left)">
                                      <p:cBhvr>
                                        <p:cTn id="80" dur="300"/>
                                        <p:tgtEl>
                                          <p:spTgt spid="10"/>
                                        </p:tgtEl>
                                      </p:cBhvr>
                                    </p:animEffect>
                                  </p:childTnLst>
                                </p:cTn>
                              </p:par>
                            </p:childTnLst>
                          </p:cTn>
                        </p:par>
                        <p:par>
                          <p:cTn id="81" fill="hold">
                            <p:stCondLst>
                              <p:cond delay="4820"/>
                            </p:stCondLst>
                            <p:childTnLst>
                              <p:par>
                                <p:cTn id="82" presetID="22" presetClass="entr" presetSubtype="8" fill="hold" nodeType="after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wipe(left)">
                                      <p:cBhvr>
                                        <p:cTn id="84" dur="500"/>
                                        <p:tgtEl>
                                          <p:spTgt spid="26"/>
                                        </p:tgtEl>
                                      </p:cBhvr>
                                    </p:animEffect>
                                  </p:childTnLst>
                                </p:cTn>
                              </p:par>
                            </p:childTnLst>
                          </p:cTn>
                        </p:par>
                        <p:par>
                          <p:cTn id="85" fill="hold">
                            <p:stCondLst>
                              <p:cond delay="5320"/>
                            </p:stCondLst>
                            <p:childTnLst>
                              <p:par>
                                <p:cTn id="86" presetID="22" presetClass="entr" presetSubtype="8" fill="hold" grpId="0" nodeType="after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wipe(left)">
                                      <p:cBhvr>
                                        <p:cTn id="88" dur="300"/>
                                        <p:tgtEl>
                                          <p:spTgt spid="13"/>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2"/>
                                        </p:tgtEl>
                                        <p:attrNameLst>
                                          <p:attrName>style.visibility</p:attrName>
                                        </p:attrNameLst>
                                      </p:cBhvr>
                                      <p:to>
                                        <p:strVal val="visible"/>
                                      </p:to>
                                    </p:set>
                                    <p:animEffect transition="in" filter="wipe(left)">
                                      <p:cBhvr>
                                        <p:cTn id="91"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p:bldP spid="27" grpId="0" animBg="1"/>
      <p:bldP spid="7" grpId="0" animBg="1"/>
      <p:bldP spid="8" grpId="0" animBg="1"/>
      <p:bldP spid="9" grpId="0"/>
      <p:bldP spid="10" grpId="0" animBg="1"/>
      <p:bldP spid="11" grpId="0"/>
      <p:bldP spid="12" grpId="0" animBg="1"/>
      <p:bldP spid="13" grpId="0"/>
      <p:bldP spid="14" grpId="0" animBg="1"/>
      <p:bldP spid="15" grpId="0"/>
      <p:bldP spid="16" grpId="0" animBg="1"/>
      <p:bldP spid="17" grpId="0"/>
      <p:bldP spid="21" grpId="0" animBg="1"/>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8" name="矩形 27"/>
          <p:cNvSpPr/>
          <p:nvPr/>
        </p:nvSpPr>
        <p:spPr bwMode="auto">
          <a:xfrm>
            <a:off x="0" y="666517"/>
            <a:ext cx="257349"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22" name="矩形 21"/>
          <p:cNvSpPr/>
          <p:nvPr/>
        </p:nvSpPr>
        <p:spPr bwMode="auto">
          <a:xfrm>
            <a:off x="0" y="666517"/>
            <a:ext cx="12196763"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1415772" cy="461665"/>
          </a:xfrm>
          <a:prstGeom prst="rect">
            <a:avLst/>
          </a:prstGeom>
          <a:noFill/>
        </p:spPr>
        <p:txBody>
          <a:bodyPr wrap="none" rtlCol="0">
            <a:spAutoFit/>
          </a:bodyPr>
          <a:lstStyle/>
          <a:p>
            <a:r>
              <a:rPr lang="zh-CN" altLang="en-US" sz="2400" dirty="0">
                <a:solidFill>
                  <a:srgbClr val="C2C1C1">
                    <a:lumMod val="20000"/>
                    <a:lumOff val="80000"/>
                  </a:srgbClr>
                </a:solidFill>
                <a:latin typeface="微软雅黑"/>
                <a:ea typeface="微软雅黑"/>
              </a:rPr>
              <a:t>完成步骤</a:t>
            </a: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cxnSp>
        <p:nvCxnSpPr>
          <p:cNvPr id="23" name="直接箭头连接符 22"/>
          <p:cNvCxnSpPr/>
          <p:nvPr/>
        </p:nvCxnSpPr>
        <p:spPr>
          <a:xfrm flipV="1">
            <a:off x="1746836" y="1566424"/>
            <a:ext cx="2" cy="447725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23"/>
          <p:cNvCxnSpPr/>
          <p:nvPr/>
        </p:nvCxnSpPr>
        <p:spPr>
          <a:xfrm>
            <a:off x="1747497" y="6043673"/>
            <a:ext cx="8959396" cy="772"/>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9" name="组合 28"/>
          <p:cNvGrpSpPr/>
          <p:nvPr/>
        </p:nvGrpSpPr>
        <p:grpSpPr>
          <a:xfrm>
            <a:off x="2033249" y="4758561"/>
            <a:ext cx="1851041" cy="785818"/>
            <a:chOff x="2200848" y="4495235"/>
            <a:chExt cx="1851041" cy="785818"/>
          </a:xfrm>
          <a:solidFill>
            <a:schemeClr val="accent6"/>
          </a:solidFill>
        </p:grpSpPr>
        <p:sp>
          <p:nvSpPr>
            <p:cNvPr id="30" name="圆角矩形 29"/>
            <p:cNvSpPr/>
            <p:nvPr/>
          </p:nvSpPr>
          <p:spPr bwMode="auto">
            <a:xfrm>
              <a:off x="2200848" y="4495235"/>
              <a:ext cx="1851041" cy="785818"/>
            </a:xfrm>
            <a:prstGeom prst="roundRect">
              <a:avLst>
                <a:gd name="adj" fmla="val 10568"/>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F8F8F8"/>
                </a:solidFill>
                <a:latin typeface="Arial" pitchFamily="34" charset="0"/>
                <a:ea typeface="宋体" pitchFamily="2" charset="-122"/>
              </a:endParaRPr>
            </a:p>
          </p:txBody>
        </p:sp>
        <p:sp>
          <p:nvSpPr>
            <p:cNvPr id="31" name="矩形 30"/>
            <p:cNvSpPr>
              <a:spLocks noChangeArrowheads="1"/>
            </p:cNvSpPr>
            <p:nvPr/>
          </p:nvSpPr>
          <p:spPr bwMode="auto">
            <a:xfrm>
              <a:off x="2404638" y="4685303"/>
              <a:ext cx="1456155" cy="430887"/>
            </a:xfrm>
            <a:prstGeom prst="rect">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altLang="zh-CN" sz="2400" dirty="0" smtClean="0">
                  <a:solidFill>
                    <a:srgbClr val="F8F8F8"/>
                  </a:solidFill>
                </a:rPr>
                <a:t>STEP </a:t>
              </a:r>
              <a:r>
                <a:rPr lang="en-US" altLang="zh-CN" sz="2400" dirty="0">
                  <a:solidFill>
                    <a:srgbClr val="F8F8F8"/>
                  </a:solidFill>
                </a:rPr>
                <a:t>1</a:t>
              </a:r>
              <a:endParaRPr lang="zh-CN" altLang="en-US" sz="2400" dirty="0">
                <a:solidFill>
                  <a:srgbClr val="F8F8F8"/>
                </a:solidFill>
              </a:endParaRPr>
            </a:p>
          </p:txBody>
        </p:sp>
      </p:grpSp>
      <p:sp>
        <p:nvSpPr>
          <p:cNvPr id="32" name="矩形 87"/>
          <p:cNvSpPr>
            <a:spLocks noChangeArrowheads="1"/>
          </p:cNvSpPr>
          <p:nvPr/>
        </p:nvSpPr>
        <p:spPr bwMode="auto">
          <a:xfrm>
            <a:off x="2176125" y="2655798"/>
            <a:ext cx="1571636" cy="2031325"/>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a:t>
            </a:r>
            <a:r>
              <a:rPr lang="zh-CN" altLang="en-US" dirty="0" smtClean="0">
                <a:solidFill>
                  <a:schemeClr val="accent1"/>
                </a:solidFill>
                <a:latin typeface="微软雅黑" pitchFamily="34" charset="-122"/>
                <a:ea typeface="微软雅黑" pitchFamily="34" charset="-122"/>
              </a:rPr>
              <a:t>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a:t>
            </a:r>
            <a:r>
              <a:rPr lang="zh-CN" altLang="en-US" dirty="0">
                <a:solidFill>
                  <a:schemeClr val="accent1"/>
                </a:solidFill>
                <a:latin typeface="微软雅黑" pitchFamily="34" charset="-122"/>
                <a:ea typeface="微软雅黑" pitchFamily="34" charset="-122"/>
              </a:rPr>
              <a:t>添加文本</a:t>
            </a:r>
          </a:p>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a:t>
            </a:r>
            <a:r>
              <a:rPr lang="zh-CN" altLang="en-US" dirty="0" smtClean="0">
                <a:solidFill>
                  <a:schemeClr val="accent1"/>
                </a:solidFill>
                <a:latin typeface="微软雅黑" pitchFamily="34" charset="-122"/>
                <a:ea typeface="微软雅黑" pitchFamily="34" charset="-122"/>
              </a:rPr>
              <a:t>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点击添加文本</a:t>
            </a:r>
          </a:p>
          <a:p>
            <a:pPr algn="ctr" eaLnBrk="0" fontAlgn="ctr" hangingPunct="0">
              <a:buClr>
                <a:srgbClr val="FF0000"/>
              </a:buClr>
              <a:buSzPct val="70000"/>
            </a:pPr>
            <a:r>
              <a:rPr lang="zh-CN" altLang="en-US" dirty="0" smtClean="0">
                <a:solidFill>
                  <a:schemeClr val="accent1"/>
                </a:solidFill>
                <a:latin typeface="微软雅黑" pitchFamily="34" charset="-122"/>
                <a:ea typeface="微软雅黑" pitchFamily="34" charset="-122"/>
              </a:rPr>
              <a:t>点击添加文本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点击添加文本</a:t>
            </a:r>
          </a:p>
        </p:txBody>
      </p:sp>
      <p:grpSp>
        <p:nvGrpSpPr>
          <p:cNvPr id="33" name="组合 32"/>
          <p:cNvGrpSpPr/>
          <p:nvPr/>
        </p:nvGrpSpPr>
        <p:grpSpPr>
          <a:xfrm>
            <a:off x="4254293" y="3932366"/>
            <a:ext cx="1851041" cy="785818"/>
            <a:chOff x="4272550" y="3669040"/>
            <a:chExt cx="1851041" cy="785818"/>
          </a:xfrm>
        </p:grpSpPr>
        <p:sp>
          <p:nvSpPr>
            <p:cNvPr id="34" name="圆角矩形 33"/>
            <p:cNvSpPr/>
            <p:nvPr/>
          </p:nvSpPr>
          <p:spPr bwMode="auto">
            <a:xfrm>
              <a:off x="4272550" y="3669040"/>
              <a:ext cx="1851041" cy="785818"/>
            </a:xfrm>
            <a:prstGeom prst="roundRect">
              <a:avLst>
                <a:gd name="adj" fmla="val 10568"/>
              </a:avLst>
            </a:prstGeom>
            <a:solidFill>
              <a:schemeClr val="tx2"/>
            </a:solid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tx1"/>
                </a:solidFill>
                <a:latin typeface="Arial" pitchFamily="34" charset="0"/>
                <a:ea typeface="宋体" pitchFamily="2" charset="-122"/>
              </a:endParaRPr>
            </a:p>
          </p:txBody>
        </p:sp>
        <p:sp>
          <p:nvSpPr>
            <p:cNvPr id="35" name="矩形 34"/>
            <p:cNvSpPr>
              <a:spLocks noChangeArrowheads="1"/>
            </p:cNvSpPr>
            <p:nvPr/>
          </p:nvSpPr>
          <p:spPr bwMode="auto">
            <a:xfrm>
              <a:off x="4469993" y="3841027"/>
              <a:ext cx="1456155" cy="430887"/>
            </a:xfrm>
            <a:prstGeom prst="rect">
              <a:avLst/>
            </a:prstGeom>
            <a:no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altLang="zh-CN" sz="2400" dirty="0" smtClean="0">
                  <a:solidFill>
                    <a:srgbClr val="F8F8F8"/>
                  </a:solidFill>
                </a:rPr>
                <a:t>STEP</a:t>
              </a:r>
              <a:r>
                <a:rPr lang="zh-CN" altLang="en-US" sz="2400" dirty="0" smtClean="0">
                  <a:solidFill>
                    <a:srgbClr val="F8F8F8"/>
                  </a:solidFill>
                </a:rPr>
                <a:t> </a:t>
              </a:r>
              <a:r>
                <a:rPr lang="en-US" altLang="zh-CN" sz="2400" dirty="0">
                  <a:solidFill>
                    <a:srgbClr val="F8F8F8"/>
                  </a:solidFill>
                </a:rPr>
                <a:t>2</a:t>
              </a:r>
            </a:p>
          </p:txBody>
        </p:sp>
      </p:grpSp>
      <p:sp>
        <p:nvSpPr>
          <p:cNvPr id="36" name="矩形 87"/>
          <p:cNvSpPr>
            <a:spLocks noChangeArrowheads="1"/>
          </p:cNvSpPr>
          <p:nvPr/>
        </p:nvSpPr>
        <p:spPr bwMode="auto">
          <a:xfrm>
            <a:off x="4390822" y="1829603"/>
            <a:ext cx="1571636" cy="2031325"/>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a:t>
            </a:r>
            <a:r>
              <a:rPr lang="zh-CN" altLang="en-US" dirty="0" smtClean="0">
                <a:solidFill>
                  <a:schemeClr val="accent1"/>
                </a:solidFill>
                <a:latin typeface="微软雅黑" pitchFamily="34" charset="-122"/>
                <a:ea typeface="微软雅黑" pitchFamily="34" charset="-122"/>
              </a:rPr>
              <a:t>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a:t>
            </a:r>
            <a:r>
              <a:rPr lang="zh-CN" altLang="en-US" dirty="0">
                <a:solidFill>
                  <a:schemeClr val="accent1"/>
                </a:solidFill>
                <a:latin typeface="微软雅黑" pitchFamily="34" charset="-122"/>
                <a:ea typeface="微软雅黑" pitchFamily="34" charset="-122"/>
              </a:rPr>
              <a:t>添加文本</a:t>
            </a:r>
          </a:p>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a:t>
            </a:r>
            <a:r>
              <a:rPr lang="zh-CN" altLang="en-US" dirty="0" smtClean="0">
                <a:solidFill>
                  <a:schemeClr val="accent1"/>
                </a:solidFill>
                <a:latin typeface="微软雅黑" pitchFamily="34" charset="-122"/>
                <a:ea typeface="微软雅黑" pitchFamily="34" charset="-122"/>
              </a:rPr>
              <a:t>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点击添加文本</a:t>
            </a:r>
          </a:p>
          <a:p>
            <a:pPr algn="ctr" eaLnBrk="0" fontAlgn="ctr" hangingPunct="0">
              <a:buClr>
                <a:srgbClr val="FF0000"/>
              </a:buClr>
              <a:buSzPct val="70000"/>
            </a:pPr>
            <a:r>
              <a:rPr lang="zh-CN" altLang="en-US" dirty="0" smtClean="0">
                <a:solidFill>
                  <a:schemeClr val="accent1"/>
                </a:solidFill>
                <a:latin typeface="微软雅黑" pitchFamily="34" charset="-122"/>
                <a:ea typeface="微软雅黑" pitchFamily="34" charset="-122"/>
              </a:rPr>
              <a:t>点击添加文本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点击添加文本</a:t>
            </a:r>
          </a:p>
        </p:txBody>
      </p:sp>
      <p:cxnSp>
        <p:nvCxnSpPr>
          <p:cNvPr id="37" name="直接连接符 36"/>
          <p:cNvCxnSpPr/>
          <p:nvPr/>
        </p:nvCxnSpPr>
        <p:spPr>
          <a:xfrm flipH="1">
            <a:off x="4154165" y="1566424"/>
            <a:ext cx="1588" cy="4406583"/>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8" name="组合 37"/>
          <p:cNvGrpSpPr/>
          <p:nvPr/>
        </p:nvGrpSpPr>
        <p:grpSpPr>
          <a:xfrm>
            <a:off x="6351532" y="3115487"/>
            <a:ext cx="1851041" cy="785818"/>
            <a:chOff x="6279161" y="2852161"/>
            <a:chExt cx="1851041" cy="785818"/>
          </a:xfrm>
          <a:solidFill>
            <a:schemeClr val="bg1"/>
          </a:solidFill>
        </p:grpSpPr>
        <p:sp>
          <p:nvSpPr>
            <p:cNvPr id="39" name="圆角矩形 38"/>
            <p:cNvSpPr/>
            <p:nvPr/>
          </p:nvSpPr>
          <p:spPr bwMode="auto">
            <a:xfrm>
              <a:off x="6279161" y="2852161"/>
              <a:ext cx="1851041" cy="785818"/>
            </a:xfrm>
            <a:prstGeom prst="roundRect">
              <a:avLst>
                <a:gd name="adj" fmla="val 10568"/>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F8F8F8"/>
                </a:solidFill>
                <a:latin typeface="Arial" pitchFamily="34" charset="0"/>
                <a:ea typeface="宋体" pitchFamily="2" charset="-122"/>
              </a:endParaRPr>
            </a:p>
          </p:txBody>
        </p:sp>
        <p:sp>
          <p:nvSpPr>
            <p:cNvPr id="40" name="矩形 39"/>
            <p:cNvSpPr>
              <a:spLocks noChangeArrowheads="1"/>
            </p:cNvSpPr>
            <p:nvPr/>
          </p:nvSpPr>
          <p:spPr bwMode="auto">
            <a:xfrm>
              <a:off x="6476604" y="3055209"/>
              <a:ext cx="1456155" cy="430887"/>
            </a:xfrm>
            <a:prstGeom prst="rect">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r>
                <a:rPr lang="en-US" altLang="zh-CN" sz="2400" dirty="0" smtClean="0">
                  <a:solidFill>
                    <a:srgbClr val="F8F8F8"/>
                  </a:solidFill>
                </a:rPr>
                <a:t>STEP </a:t>
              </a:r>
              <a:r>
                <a:rPr lang="en-US" altLang="zh-CN" sz="2400" dirty="0">
                  <a:solidFill>
                    <a:srgbClr val="F8F8F8"/>
                  </a:solidFill>
                </a:rPr>
                <a:t>3</a:t>
              </a:r>
              <a:endParaRPr lang="zh-CN" altLang="en-US" sz="2400" dirty="0">
                <a:solidFill>
                  <a:srgbClr val="F8F8F8"/>
                </a:solidFill>
              </a:endParaRPr>
            </a:p>
          </p:txBody>
        </p:sp>
      </p:grpSp>
      <p:cxnSp>
        <p:nvCxnSpPr>
          <p:cNvPr id="41" name="直接连接符 40"/>
          <p:cNvCxnSpPr/>
          <p:nvPr/>
        </p:nvCxnSpPr>
        <p:spPr>
          <a:xfrm flipH="1">
            <a:off x="6272159" y="1566424"/>
            <a:ext cx="1588" cy="4406583"/>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矩形 87"/>
          <p:cNvSpPr>
            <a:spLocks noChangeArrowheads="1"/>
          </p:cNvSpPr>
          <p:nvPr/>
        </p:nvSpPr>
        <p:spPr bwMode="auto">
          <a:xfrm>
            <a:off x="6488061" y="3941682"/>
            <a:ext cx="1571636" cy="2031325"/>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a:t>
            </a:r>
            <a:r>
              <a:rPr lang="zh-CN" altLang="en-US" dirty="0" smtClean="0">
                <a:solidFill>
                  <a:schemeClr val="accent1"/>
                </a:solidFill>
                <a:latin typeface="微软雅黑" pitchFamily="34" charset="-122"/>
                <a:ea typeface="微软雅黑" pitchFamily="34" charset="-122"/>
              </a:rPr>
              <a:t>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a:t>
            </a:r>
            <a:r>
              <a:rPr lang="zh-CN" altLang="en-US" dirty="0">
                <a:solidFill>
                  <a:schemeClr val="accent1"/>
                </a:solidFill>
                <a:latin typeface="微软雅黑" pitchFamily="34" charset="-122"/>
                <a:ea typeface="微软雅黑" pitchFamily="34" charset="-122"/>
              </a:rPr>
              <a:t>添加文本</a:t>
            </a:r>
          </a:p>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a:t>
            </a:r>
            <a:r>
              <a:rPr lang="zh-CN" altLang="en-US" dirty="0" smtClean="0">
                <a:solidFill>
                  <a:schemeClr val="accent1"/>
                </a:solidFill>
                <a:latin typeface="微软雅黑" pitchFamily="34" charset="-122"/>
                <a:ea typeface="微软雅黑" pitchFamily="34" charset="-122"/>
              </a:rPr>
              <a:t>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点击添加文本</a:t>
            </a:r>
          </a:p>
          <a:p>
            <a:pPr algn="ctr" eaLnBrk="0" fontAlgn="ctr" hangingPunct="0">
              <a:buClr>
                <a:srgbClr val="FF0000"/>
              </a:buClr>
              <a:buSzPct val="70000"/>
            </a:pPr>
            <a:r>
              <a:rPr lang="zh-CN" altLang="en-US" dirty="0" smtClean="0">
                <a:solidFill>
                  <a:schemeClr val="accent1"/>
                </a:solidFill>
                <a:latin typeface="微软雅黑" pitchFamily="34" charset="-122"/>
                <a:ea typeface="微软雅黑" pitchFamily="34" charset="-122"/>
              </a:rPr>
              <a:t>点击添加文本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点击添加文本</a:t>
            </a:r>
          </a:p>
        </p:txBody>
      </p:sp>
      <p:grpSp>
        <p:nvGrpSpPr>
          <p:cNvPr id="43" name="组合 42"/>
          <p:cNvGrpSpPr/>
          <p:nvPr/>
        </p:nvGrpSpPr>
        <p:grpSpPr>
          <a:xfrm>
            <a:off x="8495812" y="2258231"/>
            <a:ext cx="1851041" cy="785818"/>
            <a:chOff x="8279425" y="1994905"/>
            <a:chExt cx="1851041" cy="785818"/>
          </a:xfrm>
          <a:solidFill>
            <a:schemeClr val="tx1"/>
          </a:solidFill>
        </p:grpSpPr>
        <p:sp>
          <p:nvSpPr>
            <p:cNvPr id="44" name="圆角矩形 43"/>
            <p:cNvSpPr/>
            <p:nvPr/>
          </p:nvSpPr>
          <p:spPr bwMode="auto">
            <a:xfrm>
              <a:off x="8279425" y="1994905"/>
              <a:ext cx="1851041" cy="785818"/>
            </a:xfrm>
            <a:prstGeom prst="roundRect">
              <a:avLst>
                <a:gd name="adj" fmla="val 10568"/>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F8F8F8"/>
                </a:solidFill>
                <a:latin typeface="Arial" pitchFamily="34" charset="0"/>
                <a:ea typeface="宋体" pitchFamily="2" charset="-122"/>
              </a:endParaRPr>
            </a:p>
          </p:txBody>
        </p:sp>
        <p:sp>
          <p:nvSpPr>
            <p:cNvPr id="45" name="矩形 44"/>
            <p:cNvSpPr>
              <a:spLocks noChangeArrowheads="1"/>
            </p:cNvSpPr>
            <p:nvPr/>
          </p:nvSpPr>
          <p:spPr bwMode="auto">
            <a:xfrm>
              <a:off x="8476868" y="2197953"/>
              <a:ext cx="1456155" cy="430887"/>
            </a:xfrm>
            <a:prstGeom prst="rect">
              <a:avLst/>
            </a:prstGeom>
            <a:grp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altLang="zh-CN" sz="2400" dirty="0" smtClean="0">
                  <a:solidFill>
                    <a:srgbClr val="F8F8F8"/>
                  </a:solidFill>
                </a:rPr>
                <a:t>STEP </a:t>
              </a:r>
              <a:r>
                <a:rPr lang="en-US" altLang="zh-CN" sz="2400" dirty="0">
                  <a:solidFill>
                    <a:srgbClr val="F8F8F8"/>
                  </a:solidFill>
                </a:rPr>
                <a:t>4</a:t>
              </a:r>
              <a:endParaRPr lang="zh-CN" altLang="en-US" sz="2400" dirty="0">
                <a:solidFill>
                  <a:srgbClr val="F8F8F8"/>
                </a:solidFill>
              </a:endParaRPr>
            </a:p>
          </p:txBody>
        </p:sp>
      </p:grpSp>
      <p:sp>
        <p:nvSpPr>
          <p:cNvPr id="46" name="矩形 87"/>
          <p:cNvSpPr>
            <a:spLocks noChangeArrowheads="1"/>
          </p:cNvSpPr>
          <p:nvPr/>
        </p:nvSpPr>
        <p:spPr bwMode="auto">
          <a:xfrm>
            <a:off x="8632341" y="3084426"/>
            <a:ext cx="1571636" cy="2031325"/>
          </a:xfrm>
          <a:prstGeom prst="rect">
            <a:avLst/>
          </a:prstGeom>
          <a:noFill/>
          <a:ln w="9525">
            <a:noFill/>
            <a:miter lim="800000"/>
            <a:headEnd/>
            <a:tailEnd/>
          </a:ln>
        </p:spPr>
        <p:txBody>
          <a:bodyPr wrap="square">
            <a:spAutoFit/>
          </a:bodyPr>
          <a:lstStyle/>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a:t>
            </a:r>
            <a:r>
              <a:rPr lang="zh-CN" altLang="en-US" dirty="0" smtClean="0">
                <a:solidFill>
                  <a:schemeClr val="accent1"/>
                </a:solidFill>
                <a:latin typeface="微软雅黑" pitchFamily="34" charset="-122"/>
                <a:ea typeface="微软雅黑" pitchFamily="34" charset="-122"/>
              </a:rPr>
              <a:t>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a:t>
            </a:r>
            <a:r>
              <a:rPr lang="zh-CN" altLang="en-US" dirty="0">
                <a:solidFill>
                  <a:schemeClr val="accent1"/>
                </a:solidFill>
                <a:latin typeface="微软雅黑" pitchFamily="34" charset="-122"/>
                <a:ea typeface="微软雅黑" pitchFamily="34" charset="-122"/>
              </a:rPr>
              <a:t>添加文本</a:t>
            </a:r>
          </a:p>
          <a:p>
            <a:pPr algn="ctr" eaLnBrk="0" fontAlgn="ctr" hangingPunct="0">
              <a:buClr>
                <a:srgbClr val="FF0000"/>
              </a:buClr>
              <a:buSzPct val="70000"/>
            </a:pPr>
            <a:r>
              <a:rPr lang="zh-CN" altLang="en-US" dirty="0">
                <a:solidFill>
                  <a:schemeClr val="accent1"/>
                </a:solidFill>
                <a:latin typeface="微软雅黑" pitchFamily="34" charset="-122"/>
                <a:ea typeface="微软雅黑" pitchFamily="34" charset="-122"/>
              </a:rPr>
              <a:t>点击添加</a:t>
            </a:r>
            <a:r>
              <a:rPr lang="zh-CN" altLang="en-US" dirty="0" smtClean="0">
                <a:solidFill>
                  <a:schemeClr val="accent1"/>
                </a:solidFill>
                <a:latin typeface="微软雅黑" pitchFamily="34" charset="-122"/>
                <a:ea typeface="微软雅黑" pitchFamily="34" charset="-122"/>
              </a:rPr>
              <a:t>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点击添加文本</a:t>
            </a:r>
          </a:p>
          <a:p>
            <a:pPr algn="ctr" eaLnBrk="0" fontAlgn="ctr" hangingPunct="0">
              <a:buClr>
                <a:srgbClr val="FF0000"/>
              </a:buClr>
              <a:buSzPct val="70000"/>
            </a:pPr>
            <a:r>
              <a:rPr lang="zh-CN" altLang="en-US" dirty="0" smtClean="0">
                <a:solidFill>
                  <a:schemeClr val="accent1"/>
                </a:solidFill>
                <a:latin typeface="微软雅黑" pitchFamily="34" charset="-122"/>
                <a:ea typeface="微软雅黑" pitchFamily="34" charset="-122"/>
              </a:rPr>
              <a:t>点击添加文本</a:t>
            </a:r>
            <a:r>
              <a:rPr lang="en-US" altLang="zh-CN" dirty="0" smtClean="0">
                <a:solidFill>
                  <a:schemeClr val="accent1"/>
                </a:solidFill>
                <a:latin typeface="微软雅黑" pitchFamily="34" charset="-122"/>
                <a:ea typeface="微软雅黑" pitchFamily="34" charset="-122"/>
              </a:rPr>
              <a:t/>
            </a:r>
            <a:br>
              <a:rPr lang="en-US" altLang="zh-CN" dirty="0" smtClean="0">
                <a:solidFill>
                  <a:schemeClr val="accent1"/>
                </a:solidFill>
                <a:latin typeface="微软雅黑" pitchFamily="34" charset="-122"/>
                <a:ea typeface="微软雅黑" pitchFamily="34" charset="-122"/>
              </a:rPr>
            </a:br>
            <a:r>
              <a:rPr lang="zh-CN" altLang="en-US" dirty="0" smtClean="0">
                <a:solidFill>
                  <a:schemeClr val="accent1"/>
                </a:solidFill>
                <a:latin typeface="微软雅黑" pitchFamily="34" charset="-122"/>
                <a:ea typeface="微软雅黑" pitchFamily="34" charset="-122"/>
              </a:rPr>
              <a:t>点击添加文本</a:t>
            </a:r>
          </a:p>
        </p:txBody>
      </p:sp>
      <p:cxnSp>
        <p:nvCxnSpPr>
          <p:cNvPr id="47" name="直接连接符 46"/>
          <p:cNvCxnSpPr/>
          <p:nvPr/>
        </p:nvCxnSpPr>
        <p:spPr>
          <a:xfrm>
            <a:off x="8418027" y="1566424"/>
            <a:ext cx="0" cy="4406583"/>
          </a:xfrm>
          <a:prstGeom prst="line">
            <a:avLst/>
          </a:prstGeom>
          <a:solidFill>
            <a:schemeClr val="accent1"/>
          </a:solidFill>
          <a:ln w="95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TextBox 47"/>
          <p:cNvSpPr txBox="1"/>
          <p:nvPr/>
        </p:nvSpPr>
        <p:spPr>
          <a:xfrm>
            <a:off x="1204700" y="1840400"/>
            <a:ext cx="553998" cy="2479396"/>
          </a:xfrm>
          <a:prstGeom prst="rect">
            <a:avLst/>
          </a:prstGeom>
          <a:noFill/>
        </p:spPr>
        <p:txBody>
          <a:bodyPr vert="eaVert" wrap="square" rtlCol="0">
            <a:spAutoFit/>
          </a:bodyPr>
          <a:lstStyle/>
          <a:p>
            <a:r>
              <a:rPr lang="zh-CN" altLang="en-US" sz="2400" dirty="0" smtClean="0">
                <a:solidFill>
                  <a:schemeClr val="tx2"/>
                </a:solidFill>
                <a:latin typeface="微软雅黑" pitchFamily="34" charset="-122"/>
                <a:ea typeface="微软雅黑" pitchFamily="34" charset="-122"/>
              </a:rPr>
              <a:t>某某某操作方案</a:t>
            </a:r>
            <a:endParaRPr lang="zh-CN" altLang="en-US" sz="2400" dirty="0">
              <a:solidFill>
                <a:schemeClr val="tx2"/>
              </a:solidFill>
              <a:latin typeface="微软雅黑" pitchFamily="34" charset="-122"/>
              <a:ea typeface="微软雅黑" pitchFamily="34" charset="-122"/>
            </a:endParaRPr>
          </a:p>
        </p:txBody>
      </p:sp>
    </p:spTree>
    <p:extLst>
      <p:ext uri="{BB962C8B-B14F-4D97-AF65-F5344CB8AC3E}">
        <p14:creationId xmlns:p14="http://schemas.microsoft.com/office/powerpoint/2010/main" val="1589592335"/>
      </p:ext>
    </p:extLst>
  </p:cSld>
  <p:clrMapOvr>
    <a:masterClrMapping/>
  </p:clrMapOvr>
  <p:transition spd="slow" advTm="700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300" fill="hold"/>
                                        <p:tgtEl>
                                          <p:spTgt spid="27"/>
                                        </p:tgtEl>
                                        <p:attrNameLst>
                                          <p:attrName>ppt_x</p:attrName>
                                        </p:attrNameLst>
                                      </p:cBhvr>
                                      <p:tavLst>
                                        <p:tav tm="0">
                                          <p:val>
                                            <p:strVal val="0-#ppt_w/2"/>
                                          </p:val>
                                        </p:tav>
                                        <p:tav tm="100000">
                                          <p:val>
                                            <p:strVal val="#ppt_x"/>
                                          </p:val>
                                        </p:tav>
                                      </p:tavLst>
                                    </p:anim>
                                    <p:anim calcmode="lin" valueType="num">
                                      <p:cBhvr additive="base">
                                        <p:cTn id="12" dur="3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7"/>
                                        </p:tgtEl>
                                        <p:attrNameLst>
                                          <p:attrName>style.visibility</p:attrName>
                                        </p:attrNameLst>
                                      </p:cBhvr>
                                      <p:to>
                                        <p:strVal val="visible"/>
                                      </p:to>
                                    </p:set>
                                    <p:anim calcmode="lin" valueType="num">
                                      <p:cBhvr>
                                        <p:cTn id="16"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7"/>
                                        </p:tgtEl>
                                        <p:attrNameLst>
                                          <p:attrName>ppt_y</p:attrName>
                                        </p:attrNameLst>
                                      </p:cBhvr>
                                      <p:tavLst>
                                        <p:tav tm="0">
                                          <p:val>
                                            <p:strVal val="#ppt_y"/>
                                          </p:val>
                                        </p:tav>
                                        <p:tav tm="100000">
                                          <p:val>
                                            <p:strVal val="#ppt_y"/>
                                          </p:val>
                                        </p:tav>
                                      </p:tavLst>
                                    </p:anim>
                                    <p:anim calcmode="lin" valueType="num">
                                      <p:cBhvr>
                                        <p:cTn id="18"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7"/>
                                        </p:tgtEl>
                                      </p:cBhvr>
                                    </p:animEffect>
                                  </p:childTnLst>
                                </p:cTn>
                              </p:par>
                            </p:childTnLst>
                          </p:cTn>
                        </p:par>
                        <p:par>
                          <p:cTn id="21" fill="hold">
                            <p:stCondLst>
                              <p:cond delay="1320"/>
                            </p:stCondLst>
                            <p:childTnLst>
                              <p:par>
                                <p:cTn id="22" presetID="22" presetClass="entr" presetSubtype="4"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500"/>
                                        <p:tgtEl>
                                          <p:spTgt spid="23"/>
                                        </p:tgtEl>
                                      </p:cBhvr>
                                    </p:animEffect>
                                  </p:childTnLst>
                                </p:cTn>
                              </p:par>
                              <p:par>
                                <p:cTn id="25" presetID="22" presetClass="entr" presetSubtype="8"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par>
                          <p:cTn id="28" fill="hold">
                            <p:stCondLst>
                              <p:cond delay="182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48"/>
                                        </p:tgtEl>
                                        <p:attrNameLst>
                                          <p:attrName>style.visibility</p:attrName>
                                        </p:attrNameLst>
                                      </p:cBhvr>
                                      <p:to>
                                        <p:strVal val="visible"/>
                                      </p:to>
                                    </p:set>
                                    <p:anim calcmode="lin" valueType="num">
                                      <p:cBhvr>
                                        <p:cTn id="31"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48"/>
                                        </p:tgtEl>
                                        <p:attrNameLst>
                                          <p:attrName>ppt_y</p:attrName>
                                        </p:attrNameLst>
                                      </p:cBhvr>
                                      <p:tavLst>
                                        <p:tav tm="0">
                                          <p:val>
                                            <p:strVal val="#ppt_y"/>
                                          </p:val>
                                        </p:tav>
                                        <p:tav tm="100000">
                                          <p:val>
                                            <p:strVal val="#ppt_y"/>
                                          </p:val>
                                        </p:tav>
                                      </p:tavLst>
                                    </p:anim>
                                    <p:anim calcmode="lin" valueType="num">
                                      <p:cBhvr>
                                        <p:cTn id="33"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48"/>
                                        </p:tgtEl>
                                      </p:cBhvr>
                                    </p:animEffect>
                                  </p:childTnLst>
                                </p:cTn>
                              </p:par>
                            </p:childTnLst>
                          </p:cTn>
                        </p:par>
                        <p:par>
                          <p:cTn id="36" fill="hold">
                            <p:stCondLst>
                              <p:cond delay="2620"/>
                            </p:stCondLst>
                            <p:childTnLst>
                              <p:par>
                                <p:cTn id="37" presetID="22" presetClass="entr" presetSubtype="4"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down)">
                                      <p:cBhvr>
                                        <p:cTn id="39" dur="500"/>
                                        <p:tgtEl>
                                          <p:spTgt spid="37"/>
                                        </p:tgtEl>
                                      </p:cBhvr>
                                    </p:animEffect>
                                  </p:childTnLst>
                                </p:cTn>
                              </p:par>
                              <p:par>
                                <p:cTn id="40" presetID="22" presetClass="entr" presetSubtype="4"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down)">
                                      <p:cBhvr>
                                        <p:cTn id="42" dur="500"/>
                                        <p:tgtEl>
                                          <p:spTgt spid="41"/>
                                        </p:tgtEl>
                                      </p:cBhvr>
                                    </p:animEffect>
                                  </p:childTnLst>
                                </p:cTn>
                              </p:par>
                              <p:par>
                                <p:cTn id="43" presetID="22" presetClass="entr" presetSubtype="4"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wipe(down)">
                                      <p:cBhvr>
                                        <p:cTn id="45" dur="500"/>
                                        <p:tgtEl>
                                          <p:spTgt spid="47"/>
                                        </p:tgtEl>
                                      </p:cBhvr>
                                    </p:animEffect>
                                  </p:childTnLst>
                                </p:cTn>
                              </p:par>
                            </p:childTnLst>
                          </p:cTn>
                        </p:par>
                        <p:par>
                          <p:cTn id="46" fill="hold">
                            <p:stCondLst>
                              <p:cond delay="3120"/>
                            </p:stCondLst>
                            <p:childTnLst>
                              <p:par>
                                <p:cTn id="47" presetID="42" presetClass="entr" presetSubtype="0"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300"/>
                                        <p:tgtEl>
                                          <p:spTgt spid="29"/>
                                        </p:tgtEl>
                                      </p:cBhvr>
                                    </p:animEffect>
                                    <p:anim calcmode="lin" valueType="num">
                                      <p:cBhvr>
                                        <p:cTn id="50" dur="300" fill="hold"/>
                                        <p:tgtEl>
                                          <p:spTgt spid="29"/>
                                        </p:tgtEl>
                                        <p:attrNameLst>
                                          <p:attrName>ppt_x</p:attrName>
                                        </p:attrNameLst>
                                      </p:cBhvr>
                                      <p:tavLst>
                                        <p:tav tm="0">
                                          <p:val>
                                            <p:strVal val="#ppt_x"/>
                                          </p:val>
                                        </p:tav>
                                        <p:tav tm="100000">
                                          <p:val>
                                            <p:strVal val="#ppt_x"/>
                                          </p:val>
                                        </p:tav>
                                      </p:tavLst>
                                    </p:anim>
                                    <p:anim calcmode="lin" valueType="num">
                                      <p:cBhvr>
                                        <p:cTn id="51" dur="300" fill="hold"/>
                                        <p:tgtEl>
                                          <p:spTgt spid="29"/>
                                        </p:tgtEl>
                                        <p:attrNameLst>
                                          <p:attrName>ppt_y</p:attrName>
                                        </p:attrNameLst>
                                      </p:cBhvr>
                                      <p:tavLst>
                                        <p:tav tm="0">
                                          <p:val>
                                            <p:strVal val="#ppt_y+.1"/>
                                          </p:val>
                                        </p:tav>
                                        <p:tav tm="100000">
                                          <p:val>
                                            <p:strVal val="#ppt_y"/>
                                          </p:val>
                                        </p:tav>
                                      </p:tavLst>
                                    </p:anim>
                                  </p:childTnLst>
                                </p:cTn>
                              </p:par>
                            </p:childTnLst>
                          </p:cTn>
                        </p:par>
                        <p:par>
                          <p:cTn id="52" fill="hold">
                            <p:stCondLst>
                              <p:cond delay="3420"/>
                            </p:stCondLst>
                            <p:childTnLst>
                              <p:par>
                                <p:cTn id="53" presetID="22" presetClass="entr" presetSubtype="4"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down)">
                                      <p:cBhvr>
                                        <p:cTn id="55" dur="500"/>
                                        <p:tgtEl>
                                          <p:spTgt spid="32"/>
                                        </p:tgtEl>
                                      </p:cBhvr>
                                    </p:animEffect>
                                  </p:childTnLst>
                                </p:cTn>
                              </p:par>
                            </p:childTnLst>
                          </p:cTn>
                        </p:par>
                        <p:par>
                          <p:cTn id="56" fill="hold">
                            <p:stCondLst>
                              <p:cond delay="3920"/>
                            </p:stCondLst>
                            <p:childTnLst>
                              <p:par>
                                <p:cTn id="57" presetID="42" presetClass="entr" presetSubtype="0" fill="hold"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300"/>
                                        <p:tgtEl>
                                          <p:spTgt spid="33"/>
                                        </p:tgtEl>
                                      </p:cBhvr>
                                    </p:animEffect>
                                    <p:anim calcmode="lin" valueType="num">
                                      <p:cBhvr>
                                        <p:cTn id="60" dur="300" fill="hold"/>
                                        <p:tgtEl>
                                          <p:spTgt spid="33"/>
                                        </p:tgtEl>
                                        <p:attrNameLst>
                                          <p:attrName>ppt_x</p:attrName>
                                        </p:attrNameLst>
                                      </p:cBhvr>
                                      <p:tavLst>
                                        <p:tav tm="0">
                                          <p:val>
                                            <p:strVal val="#ppt_x"/>
                                          </p:val>
                                        </p:tav>
                                        <p:tav tm="100000">
                                          <p:val>
                                            <p:strVal val="#ppt_x"/>
                                          </p:val>
                                        </p:tav>
                                      </p:tavLst>
                                    </p:anim>
                                    <p:anim calcmode="lin" valueType="num">
                                      <p:cBhvr>
                                        <p:cTn id="61" dur="300" fill="hold"/>
                                        <p:tgtEl>
                                          <p:spTgt spid="33"/>
                                        </p:tgtEl>
                                        <p:attrNameLst>
                                          <p:attrName>ppt_y</p:attrName>
                                        </p:attrNameLst>
                                      </p:cBhvr>
                                      <p:tavLst>
                                        <p:tav tm="0">
                                          <p:val>
                                            <p:strVal val="#ppt_y+.1"/>
                                          </p:val>
                                        </p:tav>
                                        <p:tav tm="100000">
                                          <p:val>
                                            <p:strVal val="#ppt_y"/>
                                          </p:val>
                                        </p:tav>
                                      </p:tavLst>
                                    </p:anim>
                                  </p:childTnLst>
                                </p:cTn>
                              </p:par>
                            </p:childTnLst>
                          </p:cTn>
                        </p:par>
                        <p:par>
                          <p:cTn id="62" fill="hold">
                            <p:stCondLst>
                              <p:cond delay="4220"/>
                            </p:stCondLst>
                            <p:childTnLst>
                              <p:par>
                                <p:cTn id="63" presetID="22" presetClass="entr" presetSubtype="4" fill="hold" grpId="0" nodeType="after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wipe(down)">
                                      <p:cBhvr>
                                        <p:cTn id="65" dur="500"/>
                                        <p:tgtEl>
                                          <p:spTgt spid="36"/>
                                        </p:tgtEl>
                                      </p:cBhvr>
                                    </p:animEffect>
                                  </p:childTnLst>
                                </p:cTn>
                              </p:par>
                            </p:childTnLst>
                          </p:cTn>
                        </p:par>
                        <p:par>
                          <p:cTn id="66" fill="hold">
                            <p:stCondLst>
                              <p:cond delay="4720"/>
                            </p:stCondLst>
                            <p:childTnLst>
                              <p:par>
                                <p:cTn id="67" presetID="47" presetClass="entr" presetSubtype="0" fill="hold" nodeType="after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300"/>
                                        <p:tgtEl>
                                          <p:spTgt spid="38"/>
                                        </p:tgtEl>
                                      </p:cBhvr>
                                    </p:animEffect>
                                    <p:anim calcmode="lin" valueType="num">
                                      <p:cBhvr>
                                        <p:cTn id="70" dur="300" fill="hold"/>
                                        <p:tgtEl>
                                          <p:spTgt spid="38"/>
                                        </p:tgtEl>
                                        <p:attrNameLst>
                                          <p:attrName>ppt_x</p:attrName>
                                        </p:attrNameLst>
                                      </p:cBhvr>
                                      <p:tavLst>
                                        <p:tav tm="0">
                                          <p:val>
                                            <p:strVal val="#ppt_x"/>
                                          </p:val>
                                        </p:tav>
                                        <p:tav tm="100000">
                                          <p:val>
                                            <p:strVal val="#ppt_x"/>
                                          </p:val>
                                        </p:tav>
                                      </p:tavLst>
                                    </p:anim>
                                    <p:anim calcmode="lin" valueType="num">
                                      <p:cBhvr>
                                        <p:cTn id="71" dur="300" fill="hold"/>
                                        <p:tgtEl>
                                          <p:spTgt spid="38"/>
                                        </p:tgtEl>
                                        <p:attrNameLst>
                                          <p:attrName>ppt_y</p:attrName>
                                        </p:attrNameLst>
                                      </p:cBhvr>
                                      <p:tavLst>
                                        <p:tav tm="0">
                                          <p:val>
                                            <p:strVal val="#ppt_y-.1"/>
                                          </p:val>
                                        </p:tav>
                                        <p:tav tm="100000">
                                          <p:val>
                                            <p:strVal val="#ppt_y"/>
                                          </p:val>
                                        </p:tav>
                                      </p:tavLst>
                                    </p:anim>
                                  </p:childTnLst>
                                </p:cTn>
                              </p:par>
                            </p:childTnLst>
                          </p:cTn>
                        </p:par>
                        <p:par>
                          <p:cTn id="72" fill="hold">
                            <p:stCondLst>
                              <p:cond delay="5020"/>
                            </p:stCondLst>
                            <p:childTnLst>
                              <p:par>
                                <p:cTn id="73" presetID="22" presetClass="entr" presetSubtype="1" fill="hold" grpId="0" nodeType="after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wipe(up)">
                                      <p:cBhvr>
                                        <p:cTn id="75" dur="500"/>
                                        <p:tgtEl>
                                          <p:spTgt spid="42"/>
                                        </p:tgtEl>
                                      </p:cBhvr>
                                    </p:animEffect>
                                  </p:childTnLst>
                                </p:cTn>
                              </p:par>
                            </p:childTnLst>
                          </p:cTn>
                        </p:par>
                        <p:par>
                          <p:cTn id="76" fill="hold">
                            <p:stCondLst>
                              <p:cond delay="5520"/>
                            </p:stCondLst>
                            <p:childTnLst>
                              <p:par>
                                <p:cTn id="77" presetID="47" presetClass="entr" presetSubtype="0" fill="hold" nodeType="after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300"/>
                                        <p:tgtEl>
                                          <p:spTgt spid="43"/>
                                        </p:tgtEl>
                                      </p:cBhvr>
                                    </p:animEffect>
                                    <p:anim calcmode="lin" valueType="num">
                                      <p:cBhvr>
                                        <p:cTn id="80" dur="300" fill="hold"/>
                                        <p:tgtEl>
                                          <p:spTgt spid="43"/>
                                        </p:tgtEl>
                                        <p:attrNameLst>
                                          <p:attrName>ppt_x</p:attrName>
                                        </p:attrNameLst>
                                      </p:cBhvr>
                                      <p:tavLst>
                                        <p:tav tm="0">
                                          <p:val>
                                            <p:strVal val="#ppt_x"/>
                                          </p:val>
                                        </p:tav>
                                        <p:tav tm="100000">
                                          <p:val>
                                            <p:strVal val="#ppt_x"/>
                                          </p:val>
                                        </p:tav>
                                      </p:tavLst>
                                    </p:anim>
                                    <p:anim calcmode="lin" valueType="num">
                                      <p:cBhvr>
                                        <p:cTn id="81" dur="300" fill="hold"/>
                                        <p:tgtEl>
                                          <p:spTgt spid="43"/>
                                        </p:tgtEl>
                                        <p:attrNameLst>
                                          <p:attrName>ppt_y</p:attrName>
                                        </p:attrNameLst>
                                      </p:cBhvr>
                                      <p:tavLst>
                                        <p:tav tm="0">
                                          <p:val>
                                            <p:strVal val="#ppt_y-.1"/>
                                          </p:val>
                                        </p:tav>
                                        <p:tav tm="100000">
                                          <p:val>
                                            <p:strVal val="#ppt_y"/>
                                          </p:val>
                                        </p:tav>
                                      </p:tavLst>
                                    </p:anim>
                                  </p:childTnLst>
                                </p:cTn>
                              </p:par>
                            </p:childTnLst>
                          </p:cTn>
                        </p:par>
                        <p:par>
                          <p:cTn id="82" fill="hold">
                            <p:stCondLst>
                              <p:cond delay="5820"/>
                            </p:stCondLst>
                            <p:childTnLst>
                              <p:par>
                                <p:cTn id="83" presetID="22" presetClass="entr" presetSubtype="1" fill="hold" grpId="0" nodeType="after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wipe(up)">
                                      <p:cBhvr>
                                        <p:cTn id="8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p:bldP spid="27" grpId="0" animBg="1"/>
      <p:bldP spid="32" grpId="0"/>
      <p:bldP spid="36" grpId="0"/>
      <p:bldP spid="42" grpId="0"/>
      <p:bldP spid="46" grpId="0"/>
      <p:bldP spid="48"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8" name="矩形 27"/>
          <p:cNvSpPr/>
          <p:nvPr/>
        </p:nvSpPr>
        <p:spPr bwMode="auto">
          <a:xfrm>
            <a:off x="0" y="666517"/>
            <a:ext cx="257349"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22" name="矩形 21"/>
          <p:cNvSpPr/>
          <p:nvPr/>
        </p:nvSpPr>
        <p:spPr bwMode="auto">
          <a:xfrm>
            <a:off x="0" y="666517"/>
            <a:ext cx="12196763"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1415772" cy="461665"/>
          </a:xfrm>
          <a:prstGeom prst="rect">
            <a:avLst/>
          </a:prstGeom>
          <a:noFill/>
        </p:spPr>
        <p:txBody>
          <a:bodyPr wrap="none" rtlCol="0">
            <a:spAutoFit/>
          </a:bodyPr>
          <a:lstStyle/>
          <a:p>
            <a:r>
              <a:rPr lang="zh-CN" altLang="en-US" sz="2400" dirty="0">
                <a:solidFill>
                  <a:srgbClr val="C2C1C1">
                    <a:lumMod val="20000"/>
                    <a:lumOff val="80000"/>
                  </a:srgbClr>
                </a:solidFill>
                <a:latin typeface="微软雅黑"/>
                <a:ea typeface="微软雅黑"/>
              </a:rPr>
              <a:t>完成步骤</a:t>
            </a: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125" b="8482"/>
          <a:stretch/>
        </p:blipFill>
        <p:spPr bwMode="auto">
          <a:xfrm>
            <a:off x="971600" y="1152444"/>
            <a:ext cx="3105671" cy="1540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115"/>
          <a:stretch/>
        </p:blipFill>
        <p:spPr bwMode="auto">
          <a:xfrm>
            <a:off x="971600" y="4413578"/>
            <a:ext cx="3105671" cy="1535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组合 7"/>
          <p:cNvGrpSpPr/>
          <p:nvPr/>
        </p:nvGrpSpPr>
        <p:grpSpPr>
          <a:xfrm>
            <a:off x="4360472" y="1152444"/>
            <a:ext cx="6777746" cy="1540395"/>
            <a:chOff x="3347864" y="1152445"/>
            <a:chExt cx="4752528" cy="1080119"/>
          </a:xfrm>
        </p:grpSpPr>
        <p:sp>
          <p:nvSpPr>
            <p:cNvPr id="9" name="矩形 8"/>
            <p:cNvSpPr/>
            <p:nvPr/>
          </p:nvSpPr>
          <p:spPr>
            <a:xfrm>
              <a:off x="3347864" y="1152445"/>
              <a:ext cx="4752528" cy="2671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rgbClr val="F8F8F8"/>
                  </a:solidFill>
                  <a:latin typeface="微软雅黑" pitchFamily="34" charset="-122"/>
                  <a:ea typeface="微软雅黑" pitchFamily="34" charset="-122"/>
                  <a:cs typeface="Segoe UI" pitchFamily="34" charset="0"/>
                </a:rPr>
                <a:t>步骤</a:t>
              </a:r>
              <a:r>
                <a:rPr lang="zh-CN" altLang="en-US" sz="2000" dirty="0">
                  <a:solidFill>
                    <a:srgbClr val="F8F8F8"/>
                  </a:solidFill>
                  <a:latin typeface="微软雅黑" pitchFamily="34" charset="-122"/>
                  <a:ea typeface="微软雅黑" pitchFamily="34" charset="-122"/>
                  <a:cs typeface="Segoe UI" pitchFamily="34" charset="0"/>
                </a:rPr>
                <a:t>一</a:t>
              </a:r>
              <a:endParaRPr lang="en-US" altLang="zh-CN" sz="2000" dirty="0">
                <a:solidFill>
                  <a:srgbClr val="F8F8F8"/>
                </a:solidFill>
                <a:latin typeface="微软雅黑" pitchFamily="34" charset="-122"/>
                <a:ea typeface="微软雅黑" pitchFamily="34" charset="-122"/>
                <a:cs typeface="Segoe UI" pitchFamily="34" charset="0"/>
              </a:endParaRPr>
            </a:p>
          </p:txBody>
        </p:sp>
        <p:sp>
          <p:nvSpPr>
            <p:cNvPr id="10" name="矩形 9"/>
            <p:cNvSpPr/>
            <p:nvPr/>
          </p:nvSpPr>
          <p:spPr>
            <a:xfrm>
              <a:off x="3347864" y="1419622"/>
              <a:ext cx="4752528" cy="8129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defTabSz="685666">
                <a:lnSpc>
                  <a:spcPct val="70000"/>
                </a:lnSpc>
                <a:spcBef>
                  <a:spcPts val="675"/>
                </a:spcBef>
                <a:buFont typeface="Arial" pitchFamily="34" charset="0"/>
                <a:buChar char="•"/>
              </a:pP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单击此处填</a:t>
              </a:r>
              <a:r>
                <a:rPr lang="zh-CN" altLang="en-US" sz="1600" dirty="0">
                  <a:solidFill>
                    <a:schemeClr val="accent2">
                      <a:lumMod val="50000"/>
                    </a:schemeClr>
                  </a:solidFill>
                  <a:latin typeface="微软雅黑" pitchFamily="34" charset="-122"/>
                  <a:ea typeface="微软雅黑" pitchFamily="34" charset="-122"/>
                  <a:cs typeface="Segoe UI" pitchFamily="34" charset="0"/>
                </a:rPr>
                <a:t>加文字内容单击此处填加文字</a:t>
              </a: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内容</a:t>
              </a:r>
              <a:r>
                <a:rPr lang="zh-CN" altLang="en-US" sz="1600" dirty="0">
                  <a:solidFill>
                    <a:schemeClr val="accent2">
                      <a:lumMod val="50000"/>
                    </a:schemeClr>
                  </a:solidFill>
                  <a:latin typeface="微软雅黑" pitchFamily="34" charset="-122"/>
                  <a:ea typeface="微软雅黑" pitchFamily="34" charset="-122"/>
                  <a:cs typeface="Segoe UI" pitchFamily="34" charset="0"/>
                </a:rPr>
                <a:t>单击此处填加文字</a:t>
              </a: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内容</a:t>
              </a:r>
              <a:endParaRPr lang="en-US" altLang="zh-CN" sz="1600" dirty="0">
                <a:solidFill>
                  <a:schemeClr val="accent2">
                    <a:lumMod val="50000"/>
                  </a:schemeClr>
                </a:solidFill>
                <a:latin typeface="微软雅黑" pitchFamily="34" charset="-122"/>
                <a:ea typeface="微软雅黑" pitchFamily="34" charset="-122"/>
                <a:cs typeface="Segoe UI" pitchFamily="34" charset="0"/>
              </a:endParaRPr>
            </a:p>
            <a:p>
              <a:pPr marL="228600" indent="-228600" defTabSz="685666">
                <a:lnSpc>
                  <a:spcPct val="70000"/>
                </a:lnSpc>
                <a:spcBef>
                  <a:spcPts val="675"/>
                </a:spcBef>
                <a:buFont typeface="Arial" pitchFamily="34" charset="0"/>
                <a:buChar char="•"/>
              </a:pP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单击</a:t>
              </a:r>
              <a:r>
                <a:rPr lang="zh-CN" altLang="en-US" sz="1600" dirty="0">
                  <a:solidFill>
                    <a:schemeClr val="accent2">
                      <a:lumMod val="50000"/>
                    </a:schemeClr>
                  </a:solidFill>
                  <a:latin typeface="微软雅黑" pitchFamily="34" charset="-122"/>
                  <a:ea typeface="微软雅黑" pitchFamily="34" charset="-122"/>
                  <a:cs typeface="Segoe UI" pitchFamily="34" charset="0"/>
                </a:rPr>
                <a:t>此处</a:t>
              </a: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填</a:t>
              </a:r>
              <a:r>
                <a:rPr lang="zh-CN" altLang="en-US" sz="1600" dirty="0">
                  <a:solidFill>
                    <a:schemeClr val="accent2">
                      <a:lumMod val="50000"/>
                    </a:schemeClr>
                  </a:solidFill>
                  <a:latin typeface="微软雅黑" pitchFamily="34" charset="-122"/>
                  <a:ea typeface="微软雅黑" pitchFamily="34" charset="-122"/>
                  <a:cs typeface="Segoe UI" pitchFamily="34" charset="0"/>
                </a:rPr>
                <a:t>加文字内容单击此处填加文字内容单击此处填加文字内容</a:t>
              </a:r>
              <a:endParaRPr lang="en-US" altLang="zh-CN" sz="1600" dirty="0">
                <a:solidFill>
                  <a:schemeClr val="accent2">
                    <a:lumMod val="50000"/>
                  </a:schemeClr>
                </a:solidFill>
                <a:latin typeface="微软雅黑" pitchFamily="34" charset="-122"/>
                <a:ea typeface="微软雅黑" pitchFamily="34" charset="-122"/>
                <a:cs typeface="Segoe UI" pitchFamily="34" charset="0"/>
              </a:endParaRPr>
            </a:p>
            <a:p>
              <a:pPr marL="228600" indent="-228600" defTabSz="685666">
                <a:lnSpc>
                  <a:spcPct val="70000"/>
                </a:lnSpc>
                <a:spcBef>
                  <a:spcPts val="675"/>
                </a:spcBef>
                <a:buFont typeface="Arial" pitchFamily="34" charset="0"/>
                <a:buChar char="•"/>
              </a:pP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单击</a:t>
              </a:r>
              <a:r>
                <a:rPr lang="zh-CN" altLang="en-US" sz="1600" dirty="0">
                  <a:solidFill>
                    <a:schemeClr val="accent2">
                      <a:lumMod val="50000"/>
                    </a:schemeClr>
                  </a:solidFill>
                  <a:latin typeface="微软雅黑" pitchFamily="34" charset="-122"/>
                  <a:ea typeface="微软雅黑" pitchFamily="34" charset="-122"/>
                  <a:cs typeface="Segoe UI" pitchFamily="34" charset="0"/>
                </a:rPr>
                <a:t>此处</a:t>
              </a: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填</a:t>
              </a:r>
              <a:r>
                <a:rPr lang="zh-CN" altLang="en-US" sz="1600" dirty="0">
                  <a:solidFill>
                    <a:schemeClr val="accent2">
                      <a:lumMod val="50000"/>
                    </a:schemeClr>
                  </a:solidFill>
                  <a:latin typeface="微软雅黑" pitchFamily="34" charset="-122"/>
                  <a:ea typeface="微软雅黑" pitchFamily="34" charset="-122"/>
                  <a:cs typeface="Segoe UI" pitchFamily="34" charset="0"/>
                </a:rPr>
                <a:t>加文字内容单击此处填加文字内容单击此处填加文字内容</a:t>
              </a:r>
              <a:endParaRPr lang="zh-CN" altLang="en-US" sz="1600" dirty="0"/>
            </a:p>
          </p:txBody>
        </p:sp>
      </p:grpSp>
      <p:grpSp>
        <p:nvGrpSpPr>
          <p:cNvPr id="11" name="组合 10"/>
          <p:cNvGrpSpPr/>
          <p:nvPr/>
        </p:nvGrpSpPr>
        <p:grpSpPr>
          <a:xfrm>
            <a:off x="4360472" y="2785358"/>
            <a:ext cx="6777746" cy="1540397"/>
            <a:chOff x="3347864" y="1152444"/>
            <a:chExt cx="4752528" cy="1080120"/>
          </a:xfrm>
        </p:grpSpPr>
        <p:sp>
          <p:nvSpPr>
            <p:cNvPr id="12" name="矩形 11"/>
            <p:cNvSpPr/>
            <p:nvPr/>
          </p:nvSpPr>
          <p:spPr>
            <a:xfrm>
              <a:off x="3347864" y="1152444"/>
              <a:ext cx="4752528" cy="2671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rgbClr val="F8F8F8"/>
                  </a:solidFill>
                  <a:latin typeface="微软雅黑" pitchFamily="34" charset="-122"/>
                  <a:ea typeface="微软雅黑" pitchFamily="34" charset="-122"/>
                  <a:cs typeface="Segoe UI" pitchFamily="34" charset="0"/>
                </a:rPr>
                <a:t>步骤二</a:t>
              </a:r>
              <a:endParaRPr lang="en-US" altLang="zh-CN" sz="2000" dirty="0">
                <a:solidFill>
                  <a:srgbClr val="F8F8F8"/>
                </a:solidFill>
                <a:latin typeface="微软雅黑" pitchFamily="34" charset="-122"/>
                <a:ea typeface="微软雅黑" pitchFamily="34" charset="-122"/>
                <a:cs typeface="Segoe UI" pitchFamily="34" charset="0"/>
              </a:endParaRPr>
            </a:p>
          </p:txBody>
        </p:sp>
        <p:sp>
          <p:nvSpPr>
            <p:cNvPr id="13" name="矩形 12"/>
            <p:cNvSpPr/>
            <p:nvPr/>
          </p:nvSpPr>
          <p:spPr>
            <a:xfrm>
              <a:off x="3347864" y="1419622"/>
              <a:ext cx="4752528" cy="8129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defTabSz="685666">
                <a:lnSpc>
                  <a:spcPct val="70000"/>
                </a:lnSpc>
                <a:spcBef>
                  <a:spcPts val="675"/>
                </a:spcBef>
                <a:buFont typeface="Arial" pitchFamily="34" charset="0"/>
                <a:buChar char="•"/>
              </a:pP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单击此处填</a:t>
              </a:r>
              <a:r>
                <a:rPr lang="zh-CN" altLang="en-US" sz="1600" dirty="0">
                  <a:solidFill>
                    <a:schemeClr val="accent2">
                      <a:lumMod val="50000"/>
                    </a:schemeClr>
                  </a:solidFill>
                  <a:latin typeface="微软雅黑" pitchFamily="34" charset="-122"/>
                  <a:ea typeface="微软雅黑" pitchFamily="34" charset="-122"/>
                  <a:cs typeface="Segoe UI" pitchFamily="34" charset="0"/>
                </a:rPr>
                <a:t>加文字内容单击此处填加文字内容单击此处填加文字内容</a:t>
              </a:r>
              <a:endParaRPr lang="en-US" altLang="zh-CN" sz="1600" dirty="0">
                <a:solidFill>
                  <a:schemeClr val="accent2">
                    <a:lumMod val="50000"/>
                  </a:schemeClr>
                </a:solidFill>
                <a:latin typeface="微软雅黑" pitchFamily="34" charset="-122"/>
                <a:ea typeface="微软雅黑" pitchFamily="34" charset="-122"/>
                <a:cs typeface="Segoe UI" pitchFamily="34" charset="0"/>
              </a:endParaRPr>
            </a:p>
            <a:p>
              <a:pPr marL="228600" indent="-228600" defTabSz="685666">
                <a:lnSpc>
                  <a:spcPct val="70000"/>
                </a:lnSpc>
                <a:spcBef>
                  <a:spcPts val="675"/>
                </a:spcBef>
                <a:buFont typeface="Arial" pitchFamily="34" charset="0"/>
                <a:buChar char="•"/>
              </a:pP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单击</a:t>
              </a:r>
              <a:r>
                <a:rPr lang="zh-CN" altLang="en-US" sz="1600" dirty="0">
                  <a:solidFill>
                    <a:schemeClr val="accent2">
                      <a:lumMod val="50000"/>
                    </a:schemeClr>
                  </a:solidFill>
                  <a:latin typeface="微软雅黑" pitchFamily="34" charset="-122"/>
                  <a:ea typeface="微软雅黑" pitchFamily="34" charset="-122"/>
                  <a:cs typeface="Segoe UI" pitchFamily="34" charset="0"/>
                </a:rPr>
                <a:t>此处</a:t>
              </a: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填</a:t>
              </a:r>
              <a:r>
                <a:rPr lang="zh-CN" altLang="en-US" sz="1600" dirty="0">
                  <a:solidFill>
                    <a:schemeClr val="accent2">
                      <a:lumMod val="50000"/>
                    </a:schemeClr>
                  </a:solidFill>
                  <a:latin typeface="微软雅黑" pitchFamily="34" charset="-122"/>
                  <a:ea typeface="微软雅黑" pitchFamily="34" charset="-122"/>
                  <a:cs typeface="Segoe UI" pitchFamily="34" charset="0"/>
                </a:rPr>
                <a:t>加文字内容单击此处填加文字内容单击此处填加文字内容</a:t>
              </a:r>
              <a:endParaRPr lang="en-US" altLang="zh-CN" sz="1600" dirty="0">
                <a:solidFill>
                  <a:schemeClr val="accent2">
                    <a:lumMod val="50000"/>
                  </a:schemeClr>
                </a:solidFill>
                <a:latin typeface="微软雅黑" pitchFamily="34" charset="-122"/>
                <a:ea typeface="微软雅黑" pitchFamily="34" charset="-122"/>
                <a:cs typeface="Segoe UI" pitchFamily="34" charset="0"/>
              </a:endParaRPr>
            </a:p>
            <a:p>
              <a:pPr marL="228600" indent="-228600" defTabSz="685666">
                <a:lnSpc>
                  <a:spcPct val="70000"/>
                </a:lnSpc>
                <a:spcBef>
                  <a:spcPts val="675"/>
                </a:spcBef>
                <a:buFont typeface="Arial" pitchFamily="34" charset="0"/>
                <a:buChar char="•"/>
              </a:pP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单击</a:t>
              </a:r>
              <a:r>
                <a:rPr lang="zh-CN" altLang="en-US" sz="1600" dirty="0">
                  <a:solidFill>
                    <a:schemeClr val="accent2">
                      <a:lumMod val="50000"/>
                    </a:schemeClr>
                  </a:solidFill>
                  <a:latin typeface="微软雅黑" pitchFamily="34" charset="-122"/>
                  <a:ea typeface="微软雅黑" pitchFamily="34" charset="-122"/>
                  <a:cs typeface="Segoe UI" pitchFamily="34" charset="0"/>
                </a:rPr>
                <a:t>此处</a:t>
              </a: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填</a:t>
              </a:r>
              <a:r>
                <a:rPr lang="zh-CN" altLang="en-US" sz="1600" dirty="0">
                  <a:solidFill>
                    <a:schemeClr val="accent2">
                      <a:lumMod val="50000"/>
                    </a:schemeClr>
                  </a:solidFill>
                  <a:latin typeface="微软雅黑" pitchFamily="34" charset="-122"/>
                  <a:ea typeface="微软雅黑" pitchFamily="34" charset="-122"/>
                  <a:cs typeface="Segoe UI" pitchFamily="34" charset="0"/>
                </a:rPr>
                <a:t>加文字内容单击此处填加文字内容单击此处填加文字内容</a:t>
              </a:r>
              <a:endParaRPr lang="zh-CN" altLang="en-US" sz="1600" dirty="0"/>
            </a:p>
          </p:txBody>
        </p:sp>
      </p:grpSp>
      <p:grpSp>
        <p:nvGrpSpPr>
          <p:cNvPr id="14" name="组合 13"/>
          <p:cNvGrpSpPr/>
          <p:nvPr/>
        </p:nvGrpSpPr>
        <p:grpSpPr>
          <a:xfrm>
            <a:off x="4360472" y="4408883"/>
            <a:ext cx="6777746" cy="1540397"/>
            <a:chOff x="3347864" y="1152444"/>
            <a:chExt cx="4752528" cy="1080120"/>
          </a:xfrm>
        </p:grpSpPr>
        <p:sp>
          <p:nvSpPr>
            <p:cNvPr id="15" name="矩形 14"/>
            <p:cNvSpPr/>
            <p:nvPr/>
          </p:nvSpPr>
          <p:spPr>
            <a:xfrm>
              <a:off x="3347864" y="1152444"/>
              <a:ext cx="4752528" cy="2671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rgbClr val="F8F8F8"/>
                  </a:solidFill>
                  <a:latin typeface="微软雅黑" pitchFamily="34" charset="-122"/>
                  <a:ea typeface="微软雅黑" pitchFamily="34" charset="-122"/>
                  <a:cs typeface="Segoe UI" pitchFamily="34" charset="0"/>
                </a:rPr>
                <a:t>步骤三</a:t>
              </a:r>
              <a:endParaRPr lang="en-US" altLang="zh-CN" sz="2000" dirty="0">
                <a:solidFill>
                  <a:srgbClr val="F8F8F8"/>
                </a:solidFill>
                <a:latin typeface="微软雅黑" pitchFamily="34" charset="-122"/>
                <a:ea typeface="微软雅黑" pitchFamily="34" charset="-122"/>
                <a:cs typeface="Segoe UI" pitchFamily="34" charset="0"/>
              </a:endParaRPr>
            </a:p>
          </p:txBody>
        </p:sp>
        <p:sp>
          <p:nvSpPr>
            <p:cNvPr id="16" name="矩形 15"/>
            <p:cNvSpPr/>
            <p:nvPr/>
          </p:nvSpPr>
          <p:spPr>
            <a:xfrm>
              <a:off x="3347864" y="1419622"/>
              <a:ext cx="4752528" cy="8129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defTabSz="685666">
                <a:lnSpc>
                  <a:spcPct val="70000"/>
                </a:lnSpc>
                <a:spcBef>
                  <a:spcPts val="675"/>
                </a:spcBef>
                <a:buFont typeface="Arial" pitchFamily="34" charset="0"/>
                <a:buChar char="•"/>
              </a:pP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单击此处填</a:t>
              </a:r>
              <a:r>
                <a:rPr lang="zh-CN" altLang="en-US" sz="1600" dirty="0">
                  <a:solidFill>
                    <a:schemeClr val="accent2">
                      <a:lumMod val="50000"/>
                    </a:schemeClr>
                  </a:solidFill>
                  <a:latin typeface="微软雅黑" pitchFamily="34" charset="-122"/>
                  <a:ea typeface="微软雅黑" pitchFamily="34" charset="-122"/>
                  <a:cs typeface="Segoe UI" pitchFamily="34" charset="0"/>
                </a:rPr>
                <a:t>加文字内容单击此处填加文字内容单击此处填加文字内容</a:t>
              </a:r>
              <a:endParaRPr lang="en-US" altLang="zh-CN" sz="1600" dirty="0">
                <a:solidFill>
                  <a:schemeClr val="accent2">
                    <a:lumMod val="50000"/>
                  </a:schemeClr>
                </a:solidFill>
                <a:latin typeface="微软雅黑" pitchFamily="34" charset="-122"/>
                <a:ea typeface="微软雅黑" pitchFamily="34" charset="-122"/>
                <a:cs typeface="Segoe UI" pitchFamily="34" charset="0"/>
              </a:endParaRPr>
            </a:p>
            <a:p>
              <a:pPr marL="228600" indent="-228600" defTabSz="685666">
                <a:lnSpc>
                  <a:spcPct val="70000"/>
                </a:lnSpc>
                <a:spcBef>
                  <a:spcPts val="675"/>
                </a:spcBef>
                <a:buFont typeface="Arial" pitchFamily="34" charset="0"/>
                <a:buChar char="•"/>
              </a:pP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单击</a:t>
              </a:r>
              <a:r>
                <a:rPr lang="zh-CN" altLang="en-US" sz="1600" dirty="0">
                  <a:solidFill>
                    <a:schemeClr val="accent2">
                      <a:lumMod val="50000"/>
                    </a:schemeClr>
                  </a:solidFill>
                  <a:latin typeface="微软雅黑" pitchFamily="34" charset="-122"/>
                  <a:ea typeface="微软雅黑" pitchFamily="34" charset="-122"/>
                  <a:cs typeface="Segoe UI" pitchFamily="34" charset="0"/>
                </a:rPr>
                <a:t>此处</a:t>
              </a: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填</a:t>
              </a:r>
              <a:r>
                <a:rPr lang="zh-CN" altLang="en-US" sz="1600" dirty="0">
                  <a:solidFill>
                    <a:schemeClr val="accent2">
                      <a:lumMod val="50000"/>
                    </a:schemeClr>
                  </a:solidFill>
                  <a:latin typeface="微软雅黑" pitchFamily="34" charset="-122"/>
                  <a:ea typeface="微软雅黑" pitchFamily="34" charset="-122"/>
                  <a:cs typeface="Segoe UI" pitchFamily="34" charset="0"/>
                </a:rPr>
                <a:t>加文字内容单击此处填加文字内容单击此处填加文字内容</a:t>
              </a:r>
              <a:endParaRPr lang="en-US" altLang="zh-CN" sz="1600" dirty="0">
                <a:solidFill>
                  <a:schemeClr val="accent2">
                    <a:lumMod val="50000"/>
                  </a:schemeClr>
                </a:solidFill>
                <a:latin typeface="微软雅黑" pitchFamily="34" charset="-122"/>
                <a:ea typeface="微软雅黑" pitchFamily="34" charset="-122"/>
                <a:cs typeface="Segoe UI" pitchFamily="34" charset="0"/>
              </a:endParaRPr>
            </a:p>
            <a:p>
              <a:pPr marL="228600" indent="-228600" defTabSz="685666">
                <a:lnSpc>
                  <a:spcPct val="70000"/>
                </a:lnSpc>
                <a:spcBef>
                  <a:spcPts val="675"/>
                </a:spcBef>
                <a:buFont typeface="Arial" pitchFamily="34" charset="0"/>
                <a:buChar char="•"/>
              </a:pP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单击</a:t>
              </a:r>
              <a:r>
                <a:rPr lang="zh-CN" altLang="en-US" sz="1600" dirty="0">
                  <a:solidFill>
                    <a:schemeClr val="accent2">
                      <a:lumMod val="50000"/>
                    </a:schemeClr>
                  </a:solidFill>
                  <a:latin typeface="微软雅黑" pitchFamily="34" charset="-122"/>
                  <a:ea typeface="微软雅黑" pitchFamily="34" charset="-122"/>
                  <a:cs typeface="Segoe UI" pitchFamily="34" charset="0"/>
                </a:rPr>
                <a:t>此处</a:t>
              </a:r>
              <a:r>
                <a:rPr lang="zh-CN" altLang="en-US" sz="1600" dirty="0" smtClean="0">
                  <a:solidFill>
                    <a:schemeClr val="accent2">
                      <a:lumMod val="50000"/>
                    </a:schemeClr>
                  </a:solidFill>
                  <a:latin typeface="微软雅黑" pitchFamily="34" charset="-122"/>
                  <a:ea typeface="微软雅黑" pitchFamily="34" charset="-122"/>
                  <a:cs typeface="Segoe UI" pitchFamily="34" charset="0"/>
                </a:rPr>
                <a:t>填</a:t>
              </a:r>
              <a:r>
                <a:rPr lang="zh-CN" altLang="en-US" sz="1600" dirty="0">
                  <a:solidFill>
                    <a:schemeClr val="accent2">
                      <a:lumMod val="50000"/>
                    </a:schemeClr>
                  </a:solidFill>
                  <a:latin typeface="微软雅黑" pitchFamily="34" charset="-122"/>
                  <a:ea typeface="微软雅黑" pitchFamily="34" charset="-122"/>
                  <a:cs typeface="Segoe UI" pitchFamily="34" charset="0"/>
                </a:rPr>
                <a:t>加文字内容单击此处填加文字内容单击此处填加文字内容</a:t>
              </a:r>
              <a:endParaRPr lang="zh-CN" altLang="en-US" sz="1600" dirty="0"/>
            </a:p>
          </p:txBody>
        </p:sp>
      </p:grpSp>
      <p:pic>
        <p:nvPicPr>
          <p:cNvPr id="17" name="Picture 2" descr="F:\360云盘\02-个人资料\！PPT图片及版面资源\06-PPT精选插图\02-商务\188141-1205221426079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8735"/>
          <a:stretch/>
        </p:blipFill>
        <p:spPr bwMode="auto">
          <a:xfrm>
            <a:off x="971599" y="2785358"/>
            <a:ext cx="3105673" cy="154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249197"/>
      </p:ext>
    </p:extLst>
  </p:cSld>
  <p:clrMapOvr>
    <a:masterClrMapping/>
  </p:clrMapOvr>
  <p:transition spd="slow" advTm="3613">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300" fill="hold"/>
                                            <p:tgtEl>
                                              <p:spTgt spid="27"/>
                                            </p:tgtEl>
                                            <p:attrNameLst>
                                              <p:attrName>ppt_x</p:attrName>
                                            </p:attrNameLst>
                                          </p:cBhvr>
                                          <p:tavLst>
                                            <p:tav tm="0">
                                              <p:val>
                                                <p:strVal val="0-#ppt_w/2"/>
                                              </p:val>
                                            </p:tav>
                                            <p:tav tm="100000">
                                              <p:val>
                                                <p:strVal val="#ppt_x"/>
                                              </p:val>
                                            </p:tav>
                                          </p:tavLst>
                                        </p:anim>
                                        <p:anim calcmode="lin" valueType="num">
                                          <p:cBhvr additive="base">
                                            <p:cTn id="12" dur="3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7"/>
                                            </p:tgtEl>
                                            <p:attrNameLst>
                                              <p:attrName>style.visibility</p:attrName>
                                            </p:attrNameLst>
                                          </p:cBhvr>
                                          <p:to>
                                            <p:strVal val="visible"/>
                                          </p:to>
                                        </p:set>
                                        <p:anim calcmode="lin" valueType="num">
                                          <p:cBhvr>
                                            <p:cTn id="16"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7"/>
                                            </p:tgtEl>
                                            <p:attrNameLst>
                                              <p:attrName>ppt_y</p:attrName>
                                            </p:attrNameLst>
                                          </p:cBhvr>
                                          <p:tavLst>
                                            <p:tav tm="0">
                                              <p:val>
                                                <p:strVal val="#ppt_y"/>
                                              </p:val>
                                            </p:tav>
                                            <p:tav tm="100000">
                                              <p:val>
                                                <p:strVal val="#ppt_y"/>
                                              </p:val>
                                            </p:tav>
                                          </p:tavLst>
                                        </p:anim>
                                        <p:anim calcmode="lin" valueType="num">
                                          <p:cBhvr>
                                            <p:cTn id="18"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7"/>
                                            </p:tgtEl>
                                          </p:cBhvr>
                                        </p:animEffect>
                                      </p:childTnLst>
                                    </p:cTn>
                                  </p:par>
                                </p:childTnLst>
                              </p:cTn>
                            </p:par>
                            <p:par>
                              <p:cTn id="21" fill="hold">
                                <p:stCondLst>
                                  <p:cond delay="1320"/>
                                </p:stCondLst>
                                <p:childTnLst>
                                  <p:par>
                                    <p:cTn id="22" presetID="2" presetClass="entr" presetSubtype="8" fill="hold" nodeType="afterEffect" p14:presetBounceEnd="20000">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14:bounceEnd="20000">
                                          <p:cBhvr additive="base">
                                            <p:cTn id="24" dur="500" fill="hold"/>
                                            <p:tgtEl>
                                              <p:spTgt spid="6"/>
                                            </p:tgtEl>
                                            <p:attrNameLst>
                                              <p:attrName>ppt_x</p:attrName>
                                            </p:attrNameLst>
                                          </p:cBhvr>
                                          <p:tavLst>
                                            <p:tav tm="0">
                                              <p:val>
                                                <p:strVal val="0-#ppt_w/2"/>
                                              </p:val>
                                            </p:tav>
                                            <p:tav tm="100000">
                                              <p:val>
                                                <p:strVal val="#ppt_x"/>
                                              </p:val>
                                            </p:tav>
                                          </p:tavLst>
                                        </p:anim>
                                        <p:anim calcmode="lin" valueType="num" p14:bounceEnd="20000">
                                          <p:cBhvr additive="base">
                                            <p:cTn id="25" dur="500" fill="hold"/>
                                            <p:tgtEl>
                                              <p:spTgt spid="6"/>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14:presetBounceEnd="20000">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14:bounceEnd="20000">
                                          <p:cBhvr additive="base">
                                            <p:cTn id="28" dur="500" fill="hold"/>
                                            <p:tgtEl>
                                              <p:spTgt spid="8"/>
                                            </p:tgtEl>
                                            <p:attrNameLst>
                                              <p:attrName>ppt_x</p:attrName>
                                            </p:attrNameLst>
                                          </p:cBhvr>
                                          <p:tavLst>
                                            <p:tav tm="0">
                                              <p:val>
                                                <p:strVal val="1+#ppt_w/2"/>
                                              </p:val>
                                            </p:tav>
                                            <p:tav tm="100000">
                                              <p:val>
                                                <p:strVal val="#ppt_x"/>
                                              </p:val>
                                            </p:tav>
                                          </p:tavLst>
                                        </p:anim>
                                        <p:anim calcmode="lin" valueType="num" p14:bounceEnd="20000">
                                          <p:cBhvr additive="base">
                                            <p:cTn id="29" dur="500" fill="hold"/>
                                            <p:tgtEl>
                                              <p:spTgt spid="8"/>
                                            </p:tgtEl>
                                            <p:attrNameLst>
                                              <p:attrName>ppt_y</p:attrName>
                                            </p:attrNameLst>
                                          </p:cBhvr>
                                          <p:tavLst>
                                            <p:tav tm="0">
                                              <p:val>
                                                <p:strVal val="#ppt_y"/>
                                              </p:val>
                                            </p:tav>
                                            <p:tav tm="100000">
                                              <p:val>
                                                <p:strVal val="#ppt_y"/>
                                              </p:val>
                                            </p:tav>
                                          </p:tavLst>
                                        </p:anim>
                                      </p:childTnLst>
                                    </p:cTn>
                                  </p:par>
                                </p:childTnLst>
                              </p:cTn>
                            </p:par>
                            <p:par>
                              <p:cTn id="30" fill="hold">
                                <p:stCondLst>
                                  <p:cond delay="1820"/>
                                </p:stCondLst>
                                <p:childTnLst>
                                  <p:par>
                                    <p:cTn id="31" presetID="22" presetClass="entr" presetSubtype="1"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up)">
                                          <p:cBhvr>
                                            <p:cTn id="33" dur="500"/>
                                            <p:tgtEl>
                                              <p:spTgt spid="17"/>
                                            </p:tgtEl>
                                          </p:cBhvr>
                                        </p:animEffect>
                                      </p:childTnLst>
                                    </p:cTn>
                                  </p:par>
                                  <p:par>
                                    <p:cTn id="34" presetID="22" presetClass="entr" presetSubtype="1"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up)">
                                          <p:cBhvr>
                                            <p:cTn id="36" dur="500"/>
                                            <p:tgtEl>
                                              <p:spTgt spid="11"/>
                                            </p:tgtEl>
                                          </p:cBhvr>
                                        </p:animEffect>
                                      </p:childTnLst>
                                    </p:cTn>
                                  </p:par>
                                </p:childTnLst>
                              </p:cTn>
                            </p:par>
                            <p:par>
                              <p:cTn id="37" fill="hold">
                                <p:stCondLst>
                                  <p:cond delay="2320"/>
                                </p:stCondLst>
                                <p:childTnLst>
                                  <p:par>
                                    <p:cTn id="38" presetID="42" presetClass="entr" presetSubtype="0"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anim calcmode="lin" valueType="num">
                                          <p:cBhvr>
                                            <p:cTn id="41" dur="500" fill="hold"/>
                                            <p:tgtEl>
                                              <p:spTgt spid="7"/>
                                            </p:tgtEl>
                                            <p:attrNameLst>
                                              <p:attrName>ppt_x</p:attrName>
                                            </p:attrNameLst>
                                          </p:cBhvr>
                                          <p:tavLst>
                                            <p:tav tm="0">
                                              <p:val>
                                                <p:strVal val="#ppt_x"/>
                                              </p:val>
                                            </p:tav>
                                            <p:tav tm="100000">
                                              <p:val>
                                                <p:strVal val="#ppt_x"/>
                                              </p:val>
                                            </p:tav>
                                          </p:tavLst>
                                        </p:anim>
                                        <p:anim calcmode="lin" valueType="num">
                                          <p:cBhvr>
                                            <p:cTn id="42" dur="500" fill="hold"/>
                                            <p:tgtEl>
                                              <p:spTgt spid="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anim calcmode="lin" valueType="num">
                                          <p:cBhvr>
                                            <p:cTn id="46" dur="500" fill="hold"/>
                                            <p:tgtEl>
                                              <p:spTgt spid="14"/>
                                            </p:tgtEl>
                                            <p:attrNameLst>
                                              <p:attrName>ppt_x</p:attrName>
                                            </p:attrNameLst>
                                          </p:cBhvr>
                                          <p:tavLst>
                                            <p:tav tm="0">
                                              <p:val>
                                                <p:strVal val="#ppt_x"/>
                                              </p:val>
                                            </p:tav>
                                            <p:tav tm="100000">
                                              <p:val>
                                                <p:strVal val="#ppt_x"/>
                                              </p:val>
                                            </p:tav>
                                          </p:tavLst>
                                        </p:anim>
                                        <p:anim calcmode="lin" valueType="num">
                                          <p:cBhvr>
                                            <p:cTn id="47"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p:bldP spid="2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300" fill="hold"/>
                                            <p:tgtEl>
                                              <p:spTgt spid="27"/>
                                            </p:tgtEl>
                                            <p:attrNameLst>
                                              <p:attrName>ppt_x</p:attrName>
                                            </p:attrNameLst>
                                          </p:cBhvr>
                                          <p:tavLst>
                                            <p:tav tm="0">
                                              <p:val>
                                                <p:strVal val="0-#ppt_w/2"/>
                                              </p:val>
                                            </p:tav>
                                            <p:tav tm="100000">
                                              <p:val>
                                                <p:strVal val="#ppt_x"/>
                                              </p:val>
                                            </p:tav>
                                          </p:tavLst>
                                        </p:anim>
                                        <p:anim calcmode="lin" valueType="num">
                                          <p:cBhvr additive="base">
                                            <p:cTn id="12" dur="3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7"/>
                                            </p:tgtEl>
                                            <p:attrNameLst>
                                              <p:attrName>style.visibility</p:attrName>
                                            </p:attrNameLst>
                                          </p:cBhvr>
                                          <p:to>
                                            <p:strVal val="visible"/>
                                          </p:to>
                                        </p:set>
                                        <p:anim calcmode="lin" valueType="num">
                                          <p:cBhvr>
                                            <p:cTn id="16"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7"/>
                                            </p:tgtEl>
                                            <p:attrNameLst>
                                              <p:attrName>ppt_y</p:attrName>
                                            </p:attrNameLst>
                                          </p:cBhvr>
                                          <p:tavLst>
                                            <p:tav tm="0">
                                              <p:val>
                                                <p:strVal val="#ppt_y"/>
                                              </p:val>
                                            </p:tav>
                                            <p:tav tm="100000">
                                              <p:val>
                                                <p:strVal val="#ppt_y"/>
                                              </p:val>
                                            </p:tav>
                                          </p:tavLst>
                                        </p:anim>
                                        <p:anim calcmode="lin" valueType="num">
                                          <p:cBhvr>
                                            <p:cTn id="18"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7"/>
                                            </p:tgtEl>
                                          </p:cBhvr>
                                        </p:animEffect>
                                      </p:childTnLst>
                                    </p:cTn>
                                  </p:par>
                                </p:childTnLst>
                              </p:cTn>
                            </p:par>
                            <p:par>
                              <p:cTn id="21" fill="hold">
                                <p:stCondLst>
                                  <p:cond delay="1320"/>
                                </p:stCondLst>
                                <p:childTnLst>
                                  <p:par>
                                    <p:cTn id="22" presetID="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0-#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1+#ppt_w/2"/>
                                              </p:val>
                                            </p:tav>
                                            <p:tav tm="100000">
                                              <p:val>
                                                <p:strVal val="#ppt_x"/>
                                              </p:val>
                                            </p:tav>
                                          </p:tavLst>
                                        </p:anim>
                                        <p:anim calcmode="lin" valueType="num">
                                          <p:cBhvr additive="base">
                                            <p:cTn id="29" dur="500" fill="hold"/>
                                            <p:tgtEl>
                                              <p:spTgt spid="8"/>
                                            </p:tgtEl>
                                            <p:attrNameLst>
                                              <p:attrName>ppt_y</p:attrName>
                                            </p:attrNameLst>
                                          </p:cBhvr>
                                          <p:tavLst>
                                            <p:tav tm="0">
                                              <p:val>
                                                <p:strVal val="#ppt_y"/>
                                              </p:val>
                                            </p:tav>
                                            <p:tav tm="100000">
                                              <p:val>
                                                <p:strVal val="#ppt_y"/>
                                              </p:val>
                                            </p:tav>
                                          </p:tavLst>
                                        </p:anim>
                                      </p:childTnLst>
                                    </p:cTn>
                                  </p:par>
                                </p:childTnLst>
                              </p:cTn>
                            </p:par>
                            <p:par>
                              <p:cTn id="30" fill="hold">
                                <p:stCondLst>
                                  <p:cond delay="1820"/>
                                </p:stCondLst>
                                <p:childTnLst>
                                  <p:par>
                                    <p:cTn id="31" presetID="22" presetClass="entr" presetSubtype="1"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up)">
                                          <p:cBhvr>
                                            <p:cTn id="33" dur="500"/>
                                            <p:tgtEl>
                                              <p:spTgt spid="17"/>
                                            </p:tgtEl>
                                          </p:cBhvr>
                                        </p:animEffect>
                                      </p:childTnLst>
                                    </p:cTn>
                                  </p:par>
                                  <p:par>
                                    <p:cTn id="34" presetID="22" presetClass="entr" presetSubtype="1"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up)">
                                          <p:cBhvr>
                                            <p:cTn id="36" dur="500"/>
                                            <p:tgtEl>
                                              <p:spTgt spid="11"/>
                                            </p:tgtEl>
                                          </p:cBhvr>
                                        </p:animEffect>
                                      </p:childTnLst>
                                    </p:cTn>
                                  </p:par>
                                </p:childTnLst>
                              </p:cTn>
                            </p:par>
                            <p:par>
                              <p:cTn id="37" fill="hold">
                                <p:stCondLst>
                                  <p:cond delay="2320"/>
                                </p:stCondLst>
                                <p:childTnLst>
                                  <p:par>
                                    <p:cTn id="38" presetID="42" presetClass="entr" presetSubtype="0"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anim calcmode="lin" valueType="num">
                                          <p:cBhvr>
                                            <p:cTn id="41" dur="500" fill="hold"/>
                                            <p:tgtEl>
                                              <p:spTgt spid="7"/>
                                            </p:tgtEl>
                                            <p:attrNameLst>
                                              <p:attrName>ppt_x</p:attrName>
                                            </p:attrNameLst>
                                          </p:cBhvr>
                                          <p:tavLst>
                                            <p:tav tm="0">
                                              <p:val>
                                                <p:strVal val="#ppt_x"/>
                                              </p:val>
                                            </p:tav>
                                            <p:tav tm="100000">
                                              <p:val>
                                                <p:strVal val="#ppt_x"/>
                                              </p:val>
                                            </p:tav>
                                          </p:tavLst>
                                        </p:anim>
                                        <p:anim calcmode="lin" valueType="num">
                                          <p:cBhvr>
                                            <p:cTn id="42" dur="500" fill="hold"/>
                                            <p:tgtEl>
                                              <p:spTgt spid="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anim calcmode="lin" valueType="num">
                                          <p:cBhvr>
                                            <p:cTn id="46" dur="500" fill="hold"/>
                                            <p:tgtEl>
                                              <p:spTgt spid="14"/>
                                            </p:tgtEl>
                                            <p:attrNameLst>
                                              <p:attrName>ppt_x</p:attrName>
                                            </p:attrNameLst>
                                          </p:cBhvr>
                                          <p:tavLst>
                                            <p:tav tm="0">
                                              <p:val>
                                                <p:strVal val="#ppt_x"/>
                                              </p:val>
                                            </p:tav>
                                            <p:tav tm="100000">
                                              <p:val>
                                                <p:strVal val="#ppt_x"/>
                                              </p:val>
                                            </p:tav>
                                          </p:tavLst>
                                        </p:anim>
                                        <p:anim calcmode="lin" valueType="num">
                                          <p:cBhvr>
                                            <p:cTn id="47"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p:bldP spid="27" grpId="0" animBg="1"/>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8" name="矩形 27"/>
          <p:cNvSpPr/>
          <p:nvPr/>
        </p:nvSpPr>
        <p:spPr bwMode="auto">
          <a:xfrm>
            <a:off x="0" y="666517"/>
            <a:ext cx="257349"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22" name="矩形 21"/>
          <p:cNvSpPr/>
          <p:nvPr/>
        </p:nvSpPr>
        <p:spPr bwMode="auto">
          <a:xfrm>
            <a:off x="0" y="666517"/>
            <a:ext cx="12196763" cy="6082591"/>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1415772" cy="461665"/>
          </a:xfrm>
          <a:prstGeom prst="rect">
            <a:avLst/>
          </a:prstGeom>
          <a:noFill/>
        </p:spPr>
        <p:txBody>
          <a:bodyPr wrap="none" rtlCol="0">
            <a:spAutoFit/>
          </a:bodyPr>
          <a:lstStyle/>
          <a:p>
            <a:r>
              <a:rPr lang="zh-CN" altLang="en-US" sz="2400" dirty="0">
                <a:solidFill>
                  <a:srgbClr val="C2C1C1">
                    <a:lumMod val="20000"/>
                    <a:lumOff val="80000"/>
                  </a:srgbClr>
                </a:solidFill>
                <a:latin typeface="微软雅黑"/>
                <a:ea typeface="微软雅黑"/>
              </a:rPr>
              <a:t>保障措施</a:t>
            </a: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grpSp>
        <p:nvGrpSpPr>
          <p:cNvPr id="6" name="组合 5"/>
          <p:cNvGrpSpPr/>
          <p:nvPr/>
        </p:nvGrpSpPr>
        <p:grpSpPr>
          <a:xfrm>
            <a:off x="2700263" y="1320184"/>
            <a:ext cx="884237" cy="925512"/>
            <a:chOff x="2700263" y="1110021"/>
            <a:chExt cx="884237" cy="925512"/>
          </a:xfrm>
          <a:solidFill>
            <a:schemeClr val="tx2"/>
          </a:solidFill>
        </p:grpSpPr>
        <p:sp>
          <p:nvSpPr>
            <p:cNvPr id="7" name="Oval 6"/>
            <p:cNvSpPr>
              <a:spLocks noChangeArrowheads="1"/>
            </p:cNvSpPr>
            <p:nvPr/>
          </p:nvSpPr>
          <p:spPr bwMode="auto">
            <a:xfrm>
              <a:off x="2700263" y="1110021"/>
              <a:ext cx="884237" cy="925512"/>
            </a:xfrm>
            <a:prstGeom prst="ellipse">
              <a:avLst/>
            </a:prstGeom>
            <a:grpFill/>
            <a:ln w="7"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srgbClr val="F8F8F8"/>
                </a:solidFill>
              </a:endParaRPr>
            </a:p>
          </p:txBody>
        </p:sp>
        <p:sp>
          <p:nvSpPr>
            <p:cNvPr id="8" name="TextBox 7"/>
            <p:cNvSpPr txBox="1"/>
            <p:nvPr/>
          </p:nvSpPr>
          <p:spPr>
            <a:xfrm>
              <a:off x="2907381" y="1195885"/>
              <a:ext cx="470000" cy="646331"/>
            </a:xfrm>
            <a:prstGeom prst="rect">
              <a:avLst/>
            </a:prstGeom>
            <a:grpFill/>
          </p:spPr>
          <p:txBody>
            <a:bodyPr wrap="none" rtlCol="0">
              <a:spAutoFit/>
            </a:bodyPr>
            <a:lstStyle/>
            <a:p>
              <a:r>
                <a:rPr lang="en-US" altLang="zh-CN" sz="3600" b="1" dirty="0" smtClean="0">
                  <a:solidFill>
                    <a:srgbClr val="F8F8F8"/>
                  </a:solidFill>
                  <a:latin typeface="+mn-ea"/>
                  <a:ea typeface="+mn-ea"/>
                </a:rPr>
                <a:t>1</a:t>
              </a:r>
              <a:endParaRPr lang="zh-CN" altLang="en-US" sz="3600" b="1" dirty="0">
                <a:solidFill>
                  <a:srgbClr val="F8F8F8"/>
                </a:solidFill>
                <a:latin typeface="+mn-ea"/>
                <a:ea typeface="+mn-ea"/>
              </a:endParaRPr>
            </a:p>
          </p:txBody>
        </p:sp>
      </p:grpSp>
      <p:grpSp>
        <p:nvGrpSpPr>
          <p:cNvPr id="9" name="组合 8"/>
          <p:cNvGrpSpPr/>
          <p:nvPr/>
        </p:nvGrpSpPr>
        <p:grpSpPr>
          <a:xfrm>
            <a:off x="4127425" y="2202834"/>
            <a:ext cx="1046162" cy="1019175"/>
            <a:chOff x="4127425" y="1992671"/>
            <a:chExt cx="1046162" cy="1019175"/>
          </a:xfrm>
          <a:solidFill>
            <a:schemeClr val="tx2"/>
          </a:solidFill>
        </p:grpSpPr>
        <p:sp>
          <p:nvSpPr>
            <p:cNvPr id="10" name="Freeform 11"/>
            <p:cNvSpPr>
              <a:spLocks/>
            </p:cNvSpPr>
            <p:nvPr/>
          </p:nvSpPr>
          <p:spPr bwMode="auto">
            <a:xfrm>
              <a:off x="4127425" y="1992671"/>
              <a:ext cx="1046162" cy="1019175"/>
            </a:xfrm>
            <a:custGeom>
              <a:avLst/>
              <a:gdLst>
                <a:gd name="T0" fmla="*/ 2522 w 2855"/>
                <a:gd name="T1" fmla="*/ 761 h 2785"/>
                <a:gd name="T2" fmla="*/ 2030 w 2855"/>
                <a:gd name="T3" fmla="*/ 2436 h 2785"/>
                <a:gd name="T4" fmla="*/ 332 w 2855"/>
                <a:gd name="T5" fmla="*/ 2025 h 2785"/>
                <a:gd name="T6" fmla="*/ 824 w 2855"/>
                <a:gd name="T7" fmla="*/ 349 h 2785"/>
                <a:gd name="T8" fmla="*/ 2522 w 2855"/>
                <a:gd name="T9" fmla="*/ 761 h 2785"/>
              </a:gdLst>
              <a:ahLst/>
              <a:cxnLst>
                <a:cxn ang="0">
                  <a:pos x="T0" y="T1"/>
                </a:cxn>
                <a:cxn ang="0">
                  <a:pos x="T2" y="T3"/>
                </a:cxn>
                <a:cxn ang="0">
                  <a:pos x="T4" y="T5"/>
                </a:cxn>
                <a:cxn ang="0">
                  <a:pos x="T6" y="T7"/>
                </a:cxn>
                <a:cxn ang="0">
                  <a:pos x="T8" y="T9"/>
                </a:cxn>
              </a:cxnLst>
              <a:rect l="0" t="0" r="r" b="b"/>
              <a:pathLst>
                <a:path w="2855" h="2785">
                  <a:moveTo>
                    <a:pt x="2522" y="761"/>
                  </a:moveTo>
                  <a:cubicBezTo>
                    <a:pt x="2855" y="1337"/>
                    <a:pt x="2634" y="2087"/>
                    <a:pt x="2030" y="2436"/>
                  </a:cubicBezTo>
                  <a:cubicBezTo>
                    <a:pt x="1425" y="2785"/>
                    <a:pt x="665" y="2601"/>
                    <a:pt x="332" y="2025"/>
                  </a:cubicBezTo>
                  <a:cubicBezTo>
                    <a:pt x="0" y="1448"/>
                    <a:pt x="220" y="698"/>
                    <a:pt x="824" y="349"/>
                  </a:cubicBezTo>
                  <a:cubicBezTo>
                    <a:pt x="1429" y="0"/>
                    <a:pt x="2189" y="184"/>
                    <a:pt x="2522" y="761"/>
                  </a:cubicBezTo>
                  <a:close/>
                </a:path>
              </a:pathLst>
            </a:custGeom>
            <a:grpFill/>
            <a:ln w="7"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11" name="TextBox 10"/>
            <p:cNvSpPr txBox="1"/>
            <p:nvPr/>
          </p:nvSpPr>
          <p:spPr>
            <a:xfrm>
              <a:off x="4463048" y="2169661"/>
              <a:ext cx="470000" cy="646331"/>
            </a:xfrm>
            <a:prstGeom prst="rect">
              <a:avLst/>
            </a:prstGeom>
            <a:grpFill/>
          </p:spPr>
          <p:txBody>
            <a:bodyPr wrap="none" rtlCol="0">
              <a:spAutoFit/>
            </a:bodyPr>
            <a:lstStyle/>
            <a:p>
              <a:r>
                <a:rPr lang="en-US" altLang="zh-CN" sz="3600" b="1" dirty="0" smtClean="0">
                  <a:solidFill>
                    <a:srgbClr val="F8F8F8"/>
                  </a:solidFill>
                  <a:latin typeface="+mn-ea"/>
                  <a:ea typeface="+mn-ea"/>
                </a:rPr>
                <a:t>2</a:t>
              </a:r>
              <a:endParaRPr lang="zh-CN" altLang="en-US" sz="3600" b="1" dirty="0">
                <a:solidFill>
                  <a:srgbClr val="F8F8F8"/>
                </a:solidFill>
                <a:latin typeface="+mn-ea"/>
                <a:ea typeface="+mn-ea"/>
              </a:endParaRPr>
            </a:p>
          </p:txBody>
        </p:sp>
      </p:grpSp>
      <p:grpSp>
        <p:nvGrpSpPr>
          <p:cNvPr id="12" name="组合 11"/>
          <p:cNvGrpSpPr/>
          <p:nvPr/>
        </p:nvGrpSpPr>
        <p:grpSpPr>
          <a:xfrm>
            <a:off x="4076625" y="3972896"/>
            <a:ext cx="1046162" cy="1020762"/>
            <a:chOff x="4076625" y="3762733"/>
            <a:chExt cx="1046162" cy="1020762"/>
          </a:xfrm>
          <a:solidFill>
            <a:schemeClr val="tx2"/>
          </a:solidFill>
        </p:grpSpPr>
        <p:sp>
          <p:nvSpPr>
            <p:cNvPr id="13" name="Freeform 10"/>
            <p:cNvSpPr>
              <a:spLocks/>
            </p:cNvSpPr>
            <p:nvPr/>
          </p:nvSpPr>
          <p:spPr bwMode="auto">
            <a:xfrm>
              <a:off x="4076625" y="3762733"/>
              <a:ext cx="1046162" cy="1020762"/>
            </a:xfrm>
            <a:custGeom>
              <a:avLst/>
              <a:gdLst>
                <a:gd name="T0" fmla="*/ 2522 w 2855"/>
                <a:gd name="T1" fmla="*/ 2025 h 2786"/>
                <a:gd name="T2" fmla="*/ 825 w 2855"/>
                <a:gd name="T3" fmla="*/ 2437 h 2786"/>
                <a:gd name="T4" fmla="*/ 333 w 2855"/>
                <a:gd name="T5" fmla="*/ 761 h 2786"/>
                <a:gd name="T6" fmla="*/ 2030 w 2855"/>
                <a:gd name="T7" fmla="*/ 349 h 2786"/>
                <a:gd name="T8" fmla="*/ 2522 w 2855"/>
                <a:gd name="T9" fmla="*/ 2025 h 2786"/>
              </a:gdLst>
              <a:ahLst/>
              <a:cxnLst>
                <a:cxn ang="0">
                  <a:pos x="T0" y="T1"/>
                </a:cxn>
                <a:cxn ang="0">
                  <a:pos x="T2" y="T3"/>
                </a:cxn>
                <a:cxn ang="0">
                  <a:pos x="T4" y="T5"/>
                </a:cxn>
                <a:cxn ang="0">
                  <a:pos x="T6" y="T7"/>
                </a:cxn>
                <a:cxn ang="0">
                  <a:pos x="T8" y="T9"/>
                </a:cxn>
              </a:cxnLst>
              <a:rect l="0" t="0" r="r" b="b"/>
              <a:pathLst>
                <a:path w="2855" h="2786">
                  <a:moveTo>
                    <a:pt x="2522" y="2025"/>
                  </a:moveTo>
                  <a:cubicBezTo>
                    <a:pt x="2189" y="2601"/>
                    <a:pt x="1429" y="2786"/>
                    <a:pt x="825" y="2437"/>
                  </a:cubicBezTo>
                  <a:cubicBezTo>
                    <a:pt x="220" y="2088"/>
                    <a:pt x="0" y="1337"/>
                    <a:pt x="333" y="761"/>
                  </a:cubicBezTo>
                  <a:cubicBezTo>
                    <a:pt x="665" y="185"/>
                    <a:pt x="1425" y="0"/>
                    <a:pt x="2030" y="349"/>
                  </a:cubicBezTo>
                  <a:cubicBezTo>
                    <a:pt x="2634" y="698"/>
                    <a:pt x="2855" y="1449"/>
                    <a:pt x="2522" y="2025"/>
                  </a:cubicBezTo>
                  <a:close/>
                </a:path>
              </a:pathLst>
            </a:custGeom>
            <a:grpFill/>
            <a:ln w="7"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14" name="TextBox 13"/>
            <p:cNvSpPr txBox="1"/>
            <p:nvPr/>
          </p:nvSpPr>
          <p:spPr>
            <a:xfrm>
              <a:off x="4403672" y="3986585"/>
              <a:ext cx="470000" cy="646331"/>
            </a:xfrm>
            <a:prstGeom prst="rect">
              <a:avLst/>
            </a:prstGeom>
            <a:grpFill/>
          </p:spPr>
          <p:txBody>
            <a:bodyPr wrap="none" rtlCol="0">
              <a:spAutoFit/>
            </a:bodyPr>
            <a:lstStyle/>
            <a:p>
              <a:r>
                <a:rPr lang="en-US" altLang="zh-CN" sz="3600" b="1" dirty="0" smtClean="0">
                  <a:solidFill>
                    <a:srgbClr val="F8F8F8"/>
                  </a:solidFill>
                  <a:latin typeface="+mn-ea"/>
                  <a:ea typeface="+mn-ea"/>
                </a:rPr>
                <a:t>3</a:t>
              </a:r>
              <a:endParaRPr lang="zh-CN" altLang="en-US" sz="3600" b="1" dirty="0">
                <a:solidFill>
                  <a:srgbClr val="F8F8F8"/>
                </a:solidFill>
                <a:latin typeface="+mn-ea"/>
                <a:ea typeface="+mn-ea"/>
              </a:endParaRPr>
            </a:p>
          </p:txBody>
        </p:sp>
      </p:grpSp>
      <p:grpSp>
        <p:nvGrpSpPr>
          <p:cNvPr id="15" name="组合 14"/>
          <p:cNvGrpSpPr/>
          <p:nvPr/>
        </p:nvGrpSpPr>
        <p:grpSpPr>
          <a:xfrm>
            <a:off x="2598663" y="4861896"/>
            <a:ext cx="882650" cy="925512"/>
            <a:chOff x="2598663" y="4651733"/>
            <a:chExt cx="882650" cy="925512"/>
          </a:xfrm>
          <a:solidFill>
            <a:schemeClr val="tx2"/>
          </a:solidFill>
        </p:grpSpPr>
        <p:sp>
          <p:nvSpPr>
            <p:cNvPr id="16" name="Oval 9"/>
            <p:cNvSpPr>
              <a:spLocks noChangeArrowheads="1"/>
            </p:cNvSpPr>
            <p:nvPr/>
          </p:nvSpPr>
          <p:spPr bwMode="auto">
            <a:xfrm>
              <a:off x="2598663" y="4651733"/>
              <a:ext cx="882650" cy="925512"/>
            </a:xfrm>
            <a:prstGeom prst="ellipse">
              <a:avLst/>
            </a:prstGeom>
            <a:grpFill/>
            <a:ln w="7"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17" name="TextBox 16"/>
            <p:cNvSpPr txBox="1"/>
            <p:nvPr/>
          </p:nvSpPr>
          <p:spPr>
            <a:xfrm>
              <a:off x="2824254" y="4853484"/>
              <a:ext cx="470000" cy="646331"/>
            </a:xfrm>
            <a:prstGeom prst="rect">
              <a:avLst/>
            </a:prstGeom>
            <a:grpFill/>
          </p:spPr>
          <p:txBody>
            <a:bodyPr wrap="none" rtlCol="0">
              <a:spAutoFit/>
            </a:bodyPr>
            <a:lstStyle/>
            <a:p>
              <a:r>
                <a:rPr lang="en-US" altLang="zh-CN" sz="3600" b="1" dirty="0" smtClean="0">
                  <a:solidFill>
                    <a:srgbClr val="F8F8F8"/>
                  </a:solidFill>
                  <a:latin typeface="+mn-ea"/>
                  <a:ea typeface="+mn-ea"/>
                </a:rPr>
                <a:t>4</a:t>
              </a:r>
              <a:endParaRPr lang="zh-CN" altLang="en-US" sz="3600" b="1" dirty="0">
                <a:solidFill>
                  <a:srgbClr val="F8F8F8"/>
                </a:solidFill>
                <a:latin typeface="+mn-ea"/>
                <a:ea typeface="+mn-ea"/>
              </a:endParaRPr>
            </a:p>
          </p:txBody>
        </p:sp>
      </p:grpSp>
      <p:grpSp>
        <p:nvGrpSpPr>
          <p:cNvPr id="18" name="组合 17"/>
          <p:cNvGrpSpPr/>
          <p:nvPr/>
        </p:nvGrpSpPr>
        <p:grpSpPr>
          <a:xfrm>
            <a:off x="1009576" y="3885584"/>
            <a:ext cx="1046162" cy="1019175"/>
            <a:chOff x="1009576" y="3675421"/>
            <a:chExt cx="1046162" cy="1019175"/>
          </a:xfrm>
          <a:solidFill>
            <a:schemeClr val="tx2"/>
          </a:solidFill>
        </p:grpSpPr>
        <p:sp>
          <p:nvSpPr>
            <p:cNvPr id="19" name="Freeform 8"/>
            <p:cNvSpPr>
              <a:spLocks/>
            </p:cNvSpPr>
            <p:nvPr/>
          </p:nvSpPr>
          <p:spPr bwMode="auto">
            <a:xfrm>
              <a:off x="1009576" y="3675421"/>
              <a:ext cx="1046162" cy="1019175"/>
            </a:xfrm>
            <a:custGeom>
              <a:avLst/>
              <a:gdLst>
                <a:gd name="T0" fmla="*/ 333 w 2855"/>
                <a:gd name="T1" fmla="*/ 2025 h 2785"/>
                <a:gd name="T2" fmla="*/ 825 w 2855"/>
                <a:gd name="T3" fmla="*/ 349 h 2785"/>
                <a:gd name="T4" fmla="*/ 2523 w 2855"/>
                <a:gd name="T5" fmla="*/ 760 h 2785"/>
                <a:gd name="T6" fmla="*/ 2030 w 2855"/>
                <a:gd name="T7" fmla="*/ 2436 h 2785"/>
                <a:gd name="T8" fmla="*/ 333 w 2855"/>
                <a:gd name="T9" fmla="*/ 2025 h 2785"/>
              </a:gdLst>
              <a:ahLst/>
              <a:cxnLst>
                <a:cxn ang="0">
                  <a:pos x="T0" y="T1"/>
                </a:cxn>
                <a:cxn ang="0">
                  <a:pos x="T2" y="T3"/>
                </a:cxn>
                <a:cxn ang="0">
                  <a:pos x="T4" y="T5"/>
                </a:cxn>
                <a:cxn ang="0">
                  <a:pos x="T6" y="T7"/>
                </a:cxn>
                <a:cxn ang="0">
                  <a:pos x="T8" y="T9"/>
                </a:cxn>
              </a:cxnLst>
              <a:rect l="0" t="0" r="r" b="b"/>
              <a:pathLst>
                <a:path w="2855" h="2785">
                  <a:moveTo>
                    <a:pt x="333" y="2025"/>
                  </a:moveTo>
                  <a:cubicBezTo>
                    <a:pt x="0" y="1448"/>
                    <a:pt x="221" y="698"/>
                    <a:pt x="825" y="349"/>
                  </a:cubicBezTo>
                  <a:cubicBezTo>
                    <a:pt x="1430" y="0"/>
                    <a:pt x="2190" y="184"/>
                    <a:pt x="2523" y="760"/>
                  </a:cubicBezTo>
                  <a:cubicBezTo>
                    <a:pt x="2855" y="1337"/>
                    <a:pt x="2635" y="2087"/>
                    <a:pt x="2030" y="2436"/>
                  </a:cubicBezTo>
                  <a:cubicBezTo>
                    <a:pt x="1426" y="2785"/>
                    <a:pt x="666" y="2601"/>
                    <a:pt x="333" y="2025"/>
                  </a:cubicBezTo>
                  <a:close/>
                </a:path>
              </a:pathLst>
            </a:custGeom>
            <a:grpFill/>
            <a:ln w="7"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20" name="TextBox 19"/>
            <p:cNvSpPr txBox="1"/>
            <p:nvPr/>
          </p:nvSpPr>
          <p:spPr>
            <a:xfrm>
              <a:off x="1244836" y="3891583"/>
              <a:ext cx="470000" cy="646331"/>
            </a:xfrm>
            <a:prstGeom prst="rect">
              <a:avLst/>
            </a:prstGeom>
            <a:grpFill/>
          </p:spPr>
          <p:txBody>
            <a:bodyPr wrap="none" rtlCol="0">
              <a:spAutoFit/>
            </a:bodyPr>
            <a:lstStyle/>
            <a:p>
              <a:r>
                <a:rPr lang="en-US" altLang="zh-CN" sz="3600" b="1" dirty="0" smtClean="0">
                  <a:solidFill>
                    <a:srgbClr val="F8F8F8"/>
                  </a:solidFill>
                  <a:latin typeface="+mn-ea"/>
                  <a:ea typeface="+mn-ea"/>
                </a:rPr>
                <a:t>5</a:t>
              </a:r>
              <a:endParaRPr lang="zh-CN" altLang="en-US" sz="3600" b="1" dirty="0">
                <a:solidFill>
                  <a:srgbClr val="F8F8F8"/>
                </a:solidFill>
                <a:latin typeface="+mn-ea"/>
                <a:ea typeface="+mn-ea"/>
              </a:endParaRPr>
            </a:p>
          </p:txBody>
        </p:sp>
      </p:grpSp>
      <p:grpSp>
        <p:nvGrpSpPr>
          <p:cNvPr id="21" name="组合 20"/>
          <p:cNvGrpSpPr/>
          <p:nvPr/>
        </p:nvGrpSpPr>
        <p:grpSpPr>
          <a:xfrm>
            <a:off x="1060376" y="2113934"/>
            <a:ext cx="1046162" cy="1020762"/>
            <a:chOff x="1060376" y="1903771"/>
            <a:chExt cx="1046162" cy="1020762"/>
          </a:xfrm>
          <a:solidFill>
            <a:schemeClr val="tx2"/>
          </a:solidFill>
        </p:grpSpPr>
        <p:sp>
          <p:nvSpPr>
            <p:cNvPr id="23" name="Freeform 7"/>
            <p:cNvSpPr>
              <a:spLocks/>
            </p:cNvSpPr>
            <p:nvPr/>
          </p:nvSpPr>
          <p:spPr bwMode="auto">
            <a:xfrm>
              <a:off x="1060376" y="1903771"/>
              <a:ext cx="1046162" cy="1020762"/>
            </a:xfrm>
            <a:custGeom>
              <a:avLst/>
              <a:gdLst>
                <a:gd name="T0" fmla="*/ 333 w 2855"/>
                <a:gd name="T1" fmla="*/ 761 h 2786"/>
                <a:gd name="T2" fmla="*/ 2030 w 2855"/>
                <a:gd name="T3" fmla="*/ 349 h 2786"/>
                <a:gd name="T4" fmla="*/ 2522 w 2855"/>
                <a:gd name="T5" fmla="*/ 2025 h 2786"/>
                <a:gd name="T6" fmla="*/ 825 w 2855"/>
                <a:gd name="T7" fmla="*/ 2437 h 2786"/>
                <a:gd name="T8" fmla="*/ 333 w 2855"/>
                <a:gd name="T9" fmla="*/ 761 h 2786"/>
              </a:gdLst>
              <a:ahLst/>
              <a:cxnLst>
                <a:cxn ang="0">
                  <a:pos x="T0" y="T1"/>
                </a:cxn>
                <a:cxn ang="0">
                  <a:pos x="T2" y="T3"/>
                </a:cxn>
                <a:cxn ang="0">
                  <a:pos x="T4" y="T5"/>
                </a:cxn>
                <a:cxn ang="0">
                  <a:pos x="T6" y="T7"/>
                </a:cxn>
                <a:cxn ang="0">
                  <a:pos x="T8" y="T9"/>
                </a:cxn>
              </a:cxnLst>
              <a:rect l="0" t="0" r="r" b="b"/>
              <a:pathLst>
                <a:path w="2855" h="2786">
                  <a:moveTo>
                    <a:pt x="333" y="761"/>
                  </a:moveTo>
                  <a:cubicBezTo>
                    <a:pt x="666" y="185"/>
                    <a:pt x="1426" y="0"/>
                    <a:pt x="2030" y="349"/>
                  </a:cubicBezTo>
                  <a:cubicBezTo>
                    <a:pt x="2635" y="698"/>
                    <a:pt x="2855" y="1449"/>
                    <a:pt x="2522" y="2025"/>
                  </a:cubicBezTo>
                  <a:cubicBezTo>
                    <a:pt x="2190" y="2601"/>
                    <a:pt x="1430" y="2786"/>
                    <a:pt x="825" y="2437"/>
                  </a:cubicBezTo>
                  <a:cubicBezTo>
                    <a:pt x="221" y="2088"/>
                    <a:pt x="0" y="1337"/>
                    <a:pt x="333" y="761"/>
                  </a:cubicBezTo>
                  <a:close/>
                </a:path>
              </a:pathLst>
            </a:custGeom>
            <a:grpFill/>
            <a:ln w="7"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8F8F8"/>
                </a:solidFill>
              </a:endParaRPr>
            </a:p>
          </p:txBody>
        </p:sp>
        <p:sp>
          <p:nvSpPr>
            <p:cNvPr id="24" name="TextBox 23"/>
            <p:cNvSpPr txBox="1"/>
            <p:nvPr/>
          </p:nvSpPr>
          <p:spPr>
            <a:xfrm>
              <a:off x="1292337" y="2074658"/>
              <a:ext cx="470000" cy="646331"/>
            </a:xfrm>
            <a:prstGeom prst="rect">
              <a:avLst/>
            </a:prstGeom>
            <a:grpFill/>
          </p:spPr>
          <p:txBody>
            <a:bodyPr wrap="none" rtlCol="0">
              <a:spAutoFit/>
            </a:bodyPr>
            <a:lstStyle/>
            <a:p>
              <a:r>
                <a:rPr lang="en-US" altLang="zh-CN" sz="3600" b="1" dirty="0" smtClean="0">
                  <a:solidFill>
                    <a:srgbClr val="F8F8F8"/>
                  </a:solidFill>
                  <a:latin typeface="+mn-ea"/>
                  <a:ea typeface="+mn-ea"/>
                </a:rPr>
                <a:t>6</a:t>
              </a:r>
              <a:endParaRPr lang="zh-CN" altLang="en-US" sz="3600" b="1" dirty="0">
                <a:solidFill>
                  <a:srgbClr val="F8F8F8"/>
                </a:solidFill>
                <a:latin typeface="+mn-ea"/>
                <a:ea typeface="+mn-ea"/>
              </a:endParaRPr>
            </a:p>
          </p:txBody>
        </p:sp>
      </p:grpSp>
      <p:grpSp>
        <p:nvGrpSpPr>
          <p:cNvPr id="25" name="组合 24"/>
          <p:cNvGrpSpPr/>
          <p:nvPr/>
        </p:nvGrpSpPr>
        <p:grpSpPr>
          <a:xfrm>
            <a:off x="6328921" y="1867713"/>
            <a:ext cx="2016224" cy="950671"/>
            <a:chOff x="6328921" y="1657550"/>
            <a:chExt cx="2016224" cy="950671"/>
          </a:xfrm>
        </p:grpSpPr>
        <p:sp>
          <p:nvSpPr>
            <p:cNvPr id="26" name="TextBox 25"/>
            <p:cNvSpPr txBox="1"/>
            <p:nvPr/>
          </p:nvSpPr>
          <p:spPr>
            <a:xfrm>
              <a:off x="6328921" y="1657550"/>
              <a:ext cx="1107996" cy="369332"/>
            </a:xfrm>
            <a:prstGeom prst="rect">
              <a:avLst/>
            </a:prstGeom>
            <a:noFill/>
          </p:spPr>
          <p:txBody>
            <a:bodyPr wrap="none" rtlCol="0">
              <a:spAutoFit/>
            </a:bodyPr>
            <a:lstStyle/>
            <a:p>
              <a:r>
                <a:rPr lang="zh-CN" altLang="en-US" b="1" dirty="0" smtClean="0">
                  <a:solidFill>
                    <a:schemeClr val="tx2"/>
                  </a:solidFill>
                  <a:latin typeface="+mj-ea"/>
                  <a:ea typeface="+mj-ea"/>
                </a:rPr>
                <a:t>统一思想</a:t>
              </a:r>
              <a:endParaRPr lang="zh-CN" altLang="en-US" b="1" dirty="0">
                <a:solidFill>
                  <a:schemeClr val="tx2"/>
                </a:solidFill>
                <a:latin typeface="+mj-ea"/>
                <a:ea typeface="+mj-ea"/>
              </a:endParaRPr>
            </a:p>
          </p:txBody>
        </p:sp>
        <p:sp>
          <p:nvSpPr>
            <p:cNvPr id="29" name="TextBox 28"/>
            <p:cNvSpPr txBox="1"/>
            <p:nvPr/>
          </p:nvSpPr>
          <p:spPr>
            <a:xfrm>
              <a:off x="6328921" y="2023446"/>
              <a:ext cx="2016224" cy="584775"/>
            </a:xfrm>
            <a:prstGeom prst="rect">
              <a:avLst/>
            </a:prstGeom>
            <a:noFill/>
          </p:spPr>
          <p:txBody>
            <a:bodyPr wrap="square" rtlCol="0">
              <a:spAutoFit/>
            </a:bodyPr>
            <a:lstStyle/>
            <a:p>
              <a:r>
                <a:rPr lang="zh-CN" altLang="en-US" sz="1600" dirty="0" smtClean="0">
                  <a:solidFill>
                    <a:schemeClr val="tx2"/>
                  </a:solidFill>
                  <a:latin typeface="+mn-ea"/>
                  <a:ea typeface="+mn-ea"/>
                </a:rPr>
                <a:t>文字内容文字内容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文字内容文字</a:t>
              </a:r>
              <a:r>
                <a:rPr lang="zh-CN" altLang="en-US" sz="1600" dirty="0" smtClean="0">
                  <a:solidFill>
                    <a:schemeClr val="tx2"/>
                  </a:solidFill>
                  <a:latin typeface="+mn-ea"/>
                  <a:ea typeface="+mn-ea"/>
                </a:rPr>
                <a:t>内容</a:t>
              </a:r>
              <a:endParaRPr lang="zh-CN" altLang="en-US" sz="1600" dirty="0">
                <a:solidFill>
                  <a:schemeClr val="tx2"/>
                </a:solidFill>
                <a:latin typeface="+mn-ea"/>
                <a:ea typeface="+mn-ea"/>
              </a:endParaRPr>
            </a:p>
          </p:txBody>
        </p:sp>
      </p:grpSp>
      <p:grpSp>
        <p:nvGrpSpPr>
          <p:cNvPr id="30" name="组合 29"/>
          <p:cNvGrpSpPr/>
          <p:nvPr/>
        </p:nvGrpSpPr>
        <p:grpSpPr>
          <a:xfrm>
            <a:off x="9309627" y="1867713"/>
            <a:ext cx="2016224" cy="950671"/>
            <a:chOff x="9309627" y="1657550"/>
            <a:chExt cx="2016224" cy="950671"/>
          </a:xfrm>
        </p:grpSpPr>
        <p:sp>
          <p:nvSpPr>
            <p:cNvPr id="31" name="TextBox 30"/>
            <p:cNvSpPr txBox="1"/>
            <p:nvPr/>
          </p:nvSpPr>
          <p:spPr>
            <a:xfrm>
              <a:off x="9309627" y="1657550"/>
              <a:ext cx="1107996" cy="369332"/>
            </a:xfrm>
            <a:prstGeom prst="rect">
              <a:avLst/>
            </a:prstGeom>
            <a:noFill/>
          </p:spPr>
          <p:txBody>
            <a:bodyPr wrap="none" rtlCol="0">
              <a:spAutoFit/>
            </a:bodyPr>
            <a:lstStyle/>
            <a:p>
              <a:r>
                <a:rPr lang="zh-CN" altLang="en-US" b="1" dirty="0" smtClean="0">
                  <a:solidFill>
                    <a:schemeClr val="tx2"/>
                  </a:solidFill>
                  <a:latin typeface="+mj-ea"/>
                  <a:ea typeface="+mj-ea"/>
                </a:rPr>
                <a:t>分解计划</a:t>
              </a:r>
              <a:endParaRPr lang="zh-CN" altLang="en-US" b="1" dirty="0">
                <a:solidFill>
                  <a:schemeClr val="tx2"/>
                </a:solidFill>
                <a:latin typeface="+mj-ea"/>
                <a:ea typeface="+mj-ea"/>
              </a:endParaRPr>
            </a:p>
          </p:txBody>
        </p:sp>
        <p:sp>
          <p:nvSpPr>
            <p:cNvPr id="32" name="TextBox 31"/>
            <p:cNvSpPr txBox="1"/>
            <p:nvPr/>
          </p:nvSpPr>
          <p:spPr>
            <a:xfrm>
              <a:off x="9309627" y="2023446"/>
              <a:ext cx="2016224" cy="584775"/>
            </a:xfrm>
            <a:prstGeom prst="rect">
              <a:avLst/>
            </a:prstGeom>
            <a:noFill/>
          </p:spPr>
          <p:txBody>
            <a:bodyPr wrap="square" rtlCol="0">
              <a:spAutoFit/>
            </a:bodyPr>
            <a:lstStyle/>
            <a:p>
              <a:r>
                <a:rPr lang="zh-CN" altLang="en-US" sz="1600" dirty="0" smtClean="0">
                  <a:solidFill>
                    <a:schemeClr val="tx2"/>
                  </a:solidFill>
                  <a:latin typeface="+mn-ea"/>
                  <a:ea typeface="+mn-ea"/>
                </a:rPr>
                <a:t>文字内容文字内容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文字内容文字</a:t>
              </a:r>
              <a:r>
                <a:rPr lang="zh-CN" altLang="en-US" sz="1600" dirty="0" smtClean="0">
                  <a:solidFill>
                    <a:schemeClr val="tx2"/>
                  </a:solidFill>
                  <a:latin typeface="+mn-ea"/>
                  <a:ea typeface="+mn-ea"/>
                </a:rPr>
                <a:t>内容</a:t>
              </a:r>
              <a:endParaRPr lang="zh-CN" altLang="en-US" sz="1600" dirty="0">
                <a:solidFill>
                  <a:schemeClr val="tx2"/>
                </a:solidFill>
                <a:latin typeface="+mn-ea"/>
                <a:ea typeface="+mn-ea"/>
              </a:endParaRPr>
            </a:p>
          </p:txBody>
        </p:sp>
      </p:grpSp>
      <p:grpSp>
        <p:nvGrpSpPr>
          <p:cNvPr id="33" name="组合 32"/>
          <p:cNvGrpSpPr/>
          <p:nvPr/>
        </p:nvGrpSpPr>
        <p:grpSpPr>
          <a:xfrm>
            <a:off x="6328921" y="3340253"/>
            <a:ext cx="2016224" cy="950671"/>
            <a:chOff x="6328921" y="3130090"/>
            <a:chExt cx="2016224" cy="950671"/>
          </a:xfrm>
        </p:grpSpPr>
        <p:sp>
          <p:nvSpPr>
            <p:cNvPr id="34" name="TextBox 33"/>
            <p:cNvSpPr txBox="1"/>
            <p:nvPr/>
          </p:nvSpPr>
          <p:spPr>
            <a:xfrm>
              <a:off x="6328921" y="3130090"/>
              <a:ext cx="1107996" cy="369332"/>
            </a:xfrm>
            <a:prstGeom prst="rect">
              <a:avLst/>
            </a:prstGeom>
            <a:noFill/>
          </p:spPr>
          <p:txBody>
            <a:bodyPr wrap="none" rtlCol="0">
              <a:spAutoFit/>
            </a:bodyPr>
            <a:lstStyle/>
            <a:p>
              <a:r>
                <a:rPr lang="zh-CN" altLang="en-US" b="1" dirty="0" smtClean="0">
                  <a:solidFill>
                    <a:schemeClr val="tx2"/>
                  </a:solidFill>
                  <a:latin typeface="+mj-ea"/>
                  <a:ea typeface="+mj-ea"/>
                </a:rPr>
                <a:t>人员调度</a:t>
              </a:r>
              <a:endParaRPr lang="zh-CN" altLang="en-US" b="1" dirty="0">
                <a:solidFill>
                  <a:schemeClr val="tx2"/>
                </a:solidFill>
                <a:latin typeface="+mj-ea"/>
                <a:ea typeface="+mj-ea"/>
              </a:endParaRPr>
            </a:p>
          </p:txBody>
        </p:sp>
        <p:sp>
          <p:nvSpPr>
            <p:cNvPr id="35" name="TextBox 34"/>
            <p:cNvSpPr txBox="1"/>
            <p:nvPr/>
          </p:nvSpPr>
          <p:spPr>
            <a:xfrm>
              <a:off x="6328921" y="3495986"/>
              <a:ext cx="2016224" cy="584775"/>
            </a:xfrm>
            <a:prstGeom prst="rect">
              <a:avLst/>
            </a:prstGeom>
            <a:noFill/>
          </p:spPr>
          <p:txBody>
            <a:bodyPr wrap="square" rtlCol="0">
              <a:spAutoFit/>
            </a:bodyPr>
            <a:lstStyle/>
            <a:p>
              <a:r>
                <a:rPr lang="zh-CN" altLang="en-US" sz="1600" dirty="0" smtClean="0">
                  <a:solidFill>
                    <a:schemeClr val="tx2"/>
                  </a:solidFill>
                  <a:latin typeface="+mn-ea"/>
                  <a:ea typeface="+mn-ea"/>
                </a:rPr>
                <a:t>文字内容文字内容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文字内容文字</a:t>
              </a:r>
              <a:r>
                <a:rPr lang="zh-CN" altLang="en-US" sz="1600" dirty="0" smtClean="0">
                  <a:solidFill>
                    <a:schemeClr val="tx2"/>
                  </a:solidFill>
                  <a:latin typeface="+mn-ea"/>
                  <a:ea typeface="+mn-ea"/>
                </a:rPr>
                <a:t>内容</a:t>
              </a:r>
              <a:endParaRPr lang="zh-CN" altLang="en-US" sz="1600" dirty="0">
                <a:solidFill>
                  <a:schemeClr val="tx2"/>
                </a:solidFill>
                <a:latin typeface="+mn-ea"/>
                <a:ea typeface="+mn-ea"/>
              </a:endParaRPr>
            </a:p>
          </p:txBody>
        </p:sp>
      </p:grpSp>
      <p:grpSp>
        <p:nvGrpSpPr>
          <p:cNvPr id="36" name="组合 35"/>
          <p:cNvGrpSpPr/>
          <p:nvPr/>
        </p:nvGrpSpPr>
        <p:grpSpPr>
          <a:xfrm>
            <a:off x="9309627" y="3340253"/>
            <a:ext cx="2016224" cy="950671"/>
            <a:chOff x="9309627" y="3130090"/>
            <a:chExt cx="2016224" cy="950671"/>
          </a:xfrm>
        </p:grpSpPr>
        <p:sp>
          <p:nvSpPr>
            <p:cNvPr id="37" name="TextBox 36"/>
            <p:cNvSpPr txBox="1"/>
            <p:nvPr/>
          </p:nvSpPr>
          <p:spPr>
            <a:xfrm>
              <a:off x="9309627" y="3130090"/>
              <a:ext cx="1107996" cy="369332"/>
            </a:xfrm>
            <a:prstGeom prst="rect">
              <a:avLst/>
            </a:prstGeom>
            <a:noFill/>
          </p:spPr>
          <p:txBody>
            <a:bodyPr wrap="none" rtlCol="0">
              <a:spAutoFit/>
            </a:bodyPr>
            <a:lstStyle/>
            <a:p>
              <a:r>
                <a:rPr lang="zh-CN" altLang="en-US" b="1" dirty="0" smtClean="0">
                  <a:solidFill>
                    <a:schemeClr val="tx2"/>
                  </a:solidFill>
                  <a:latin typeface="+mj-ea"/>
                  <a:ea typeface="+mj-ea"/>
                </a:rPr>
                <a:t>资金保障</a:t>
              </a:r>
              <a:endParaRPr lang="zh-CN" altLang="en-US" b="1" dirty="0">
                <a:solidFill>
                  <a:schemeClr val="tx2"/>
                </a:solidFill>
                <a:latin typeface="+mj-ea"/>
                <a:ea typeface="+mj-ea"/>
              </a:endParaRPr>
            </a:p>
          </p:txBody>
        </p:sp>
        <p:sp>
          <p:nvSpPr>
            <p:cNvPr id="38" name="TextBox 37"/>
            <p:cNvSpPr txBox="1"/>
            <p:nvPr/>
          </p:nvSpPr>
          <p:spPr>
            <a:xfrm>
              <a:off x="9309627" y="3495986"/>
              <a:ext cx="2016224" cy="584775"/>
            </a:xfrm>
            <a:prstGeom prst="rect">
              <a:avLst/>
            </a:prstGeom>
            <a:noFill/>
          </p:spPr>
          <p:txBody>
            <a:bodyPr wrap="square" rtlCol="0">
              <a:spAutoFit/>
            </a:bodyPr>
            <a:lstStyle/>
            <a:p>
              <a:r>
                <a:rPr lang="zh-CN" altLang="en-US" sz="1600" dirty="0" smtClean="0">
                  <a:solidFill>
                    <a:schemeClr val="tx2"/>
                  </a:solidFill>
                  <a:latin typeface="+mn-ea"/>
                  <a:ea typeface="+mn-ea"/>
                </a:rPr>
                <a:t>文字内容文字内容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文字内容文字</a:t>
              </a:r>
              <a:r>
                <a:rPr lang="zh-CN" altLang="en-US" sz="1600" dirty="0" smtClean="0">
                  <a:solidFill>
                    <a:schemeClr val="tx2"/>
                  </a:solidFill>
                  <a:latin typeface="+mn-ea"/>
                  <a:ea typeface="+mn-ea"/>
                </a:rPr>
                <a:t>内容</a:t>
              </a:r>
              <a:endParaRPr lang="zh-CN" altLang="en-US" sz="1600" dirty="0">
                <a:solidFill>
                  <a:schemeClr val="tx2"/>
                </a:solidFill>
                <a:latin typeface="+mn-ea"/>
                <a:ea typeface="+mn-ea"/>
              </a:endParaRPr>
            </a:p>
          </p:txBody>
        </p:sp>
      </p:grpSp>
      <p:grpSp>
        <p:nvGrpSpPr>
          <p:cNvPr id="39" name="组合 38"/>
          <p:cNvGrpSpPr/>
          <p:nvPr/>
        </p:nvGrpSpPr>
        <p:grpSpPr>
          <a:xfrm>
            <a:off x="6328921" y="4729666"/>
            <a:ext cx="2016224" cy="950671"/>
            <a:chOff x="6328921" y="4519503"/>
            <a:chExt cx="2016224" cy="950671"/>
          </a:xfrm>
        </p:grpSpPr>
        <p:sp>
          <p:nvSpPr>
            <p:cNvPr id="40" name="TextBox 39"/>
            <p:cNvSpPr txBox="1"/>
            <p:nvPr/>
          </p:nvSpPr>
          <p:spPr>
            <a:xfrm>
              <a:off x="6328921" y="4519503"/>
              <a:ext cx="1107996" cy="369332"/>
            </a:xfrm>
            <a:prstGeom prst="rect">
              <a:avLst/>
            </a:prstGeom>
            <a:noFill/>
          </p:spPr>
          <p:txBody>
            <a:bodyPr wrap="none" rtlCol="0">
              <a:spAutoFit/>
            </a:bodyPr>
            <a:lstStyle/>
            <a:p>
              <a:r>
                <a:rPr lang="zh-CN" altLang="en-US" b="1" dirty="0" smtClean="0">
                  <a:solidFill>
                    <a:schemeClr val="tx2"/>
                  </a:solidFill>
                  <a:latin typeface="+mj-ea"/>
                  <a:ea typeface="+mj-ea"/>
                </a:rPr>
                <a:t>培训先行</a:t>
              </a:r>
              <a:endParaRPr lang="zh-CN" altLang="en-US" b="1" dirty="0">
                <a:solidFill>
                  <a:schemeClr val="tx2"/>
                </a:solidFill>
                <a:latin typeface="+mj-ea"/>
                <a:ea typeface="+mj-ea"/>
              </a:endParaRPr>
            </a:p>
          </p:txBody>
        </p:sp>
        <p:sp>
          <p:nvSpPr>
            <p:cNvPr id="41" name="TextBox 40"/>
            <p:cNvSpPr txBox="1"/>
            <p:nvPr/>
          </p:nvSpPr>
          <p:spPr>
            <a:xfrm>
              <a:off x="6328921" y="4885399"/>
              <a:ext cx="2016224" cy="584775"/>
            </a:xfrm>
            <a:prstGeom prst="rect">
              <a:avLst/>
            </a:prstGeom>
            <a:noFill/>
          </p:spPr>
          <p:txBody>
            <a:bodyPr wrap="square" rtlCol="0">
              <a:spAutoFit/>
            </a:bodyPr>
            <a:lstStyle/>
            <a:p>
              <a:r>
                <a:rPr lang="zh-CN" altLang="en-US" sz="1600" dirty="0" smtClean="0">
                  <a:solidFill>
                    <a:schemeClr val="tx2"/>
                  </a:solidFill>
                  <a:latin typeface="+mn-ea"/>
                  <a:ea typeface="+mn-ea"/>
                </a:rPr>
                <a:t>文字内容文字内容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文字内容文字</a:t>
              </a:r>
              <a:r>
                <a:rPr lang="zh-CN" altLang="en-US" sz="1600" dirty="0" smtClean="0">
                  <a:solidFill>
                    <a:schemeClr val="tx2"/>
                  </a:solidFill>
                  <a:latin typeface="+mn-ea"/>
                  <a:ea typeface="+mn-ea"/>
                </a:rPr>
                <a:t>内容</a:t>
              </a:r>
              <a:endParaRPr lang="zh-CN" altLang="en-US" sz="1600" dirty="0">
                <a:solidFill>
                  <a:schemeClr val="tx2"/>
                </a:solidFill>
                <a:latin typeface="+mn-ea"/>
                <a:ea typeface="+mn-ea"/>
              </a:endParaRPr>
            </a:p>
          </p:txBody>
        </p:sp>
      </p:grpSp>
      <p:grpSp>
        <p:nvGrpSpPr>
          <p:cNvPr id="42" name="组合 41"/>
          <p:cNvGrpSpPr/>
          <p:nvPr/>
        </p:nvGrpSpPr>
        <p:grpSpPr>
          <a:xfrm>
            <a:off x="9309627" y="4729666"/>
            <a:ext cx="2016224" cy="950671"/>
            <a:chOff x="9309627" y="4519503"/>
            <a:chExt cx="2016224" cy="950671"/>
          </a:xfrm>
        </p:grpSpPr>
        <p:sp>
          <p:nvSpPr>
            <p:cNvPr id="43" name="TextBox 42"/>
            <p:cNvSpPr txBox="1"/>
            <p:nvPr/>
          </p:nvSpPr>
          <p:spPr>
            <a:xfrm>
              <a:off x="9309627" y="4519503"/>
              <a:ext cx="1107996" cy="369332"/>
            </a:xfrm>
            <a:prstGeom prst="rect">
              <a:avLst/>
            </a:prstGeom>
            <a:noFill/>
          </p:spPr>
          <p:txBody>
            <a:bodyPr wrap="none" rtlCol="0">
              <a:spAutoFit/>
            </a:bodyPr>
            <a:lstStyle/>
            <a:p>
              <a:r>
                <a:rPr lang="zh-CN" altLang="en-US" b="1" dirty="0" smtClean="0">
                  <a:solidFill>
                    <a:schemeClr val="tx2"/>
                  </a:solidFill>
                  <a:latin typeface="+mj-ea"/>
                  <a:ea typeface="+mj-ea"/>
                </a:rPr>
                <a:t>督导措施</a:t>
              </a:r>
              <a:endParaRPr lang="zh-CN" altLang="en-US" b="1" dirty="0">
                <a:solidFill>
                  <a:schemeClr val="tx2"/>
                </a:solidFill>
                <a:latin typeface="+mj-ea"/>
                <a:ea typeface="+mj-ea"/>
              </a:endParaRPr>
            </a:p>
          </p:txBody>
        </p:sp>
        <p:sp>
          <p:nvSpPr>
            <p:cNvPr id="44" name="TextBox 43"/>
            <p:cNvSpPr txBox="1"/>
            <p:nvPr/>
          </p:nvSpPr>
          <p:spPr>
            <a:xfrm>
              <a:off x="9309627" y="4885399"/>
              <a:ext cx="2016224" cy="584775"/>
            </a:xfrm>
            <a:prstGeom prst="rect">
              <a:avLst/>
            </a:prstGeom>
            <a:noFill/>
          </p:spPr>
          <p:txBody>
            <a:bodyPr wrap="square" rtlCol="0">
              <a:spAutoFit/>
            </a:bodyPr>
            <a:lstStyle/>
            <a:p>
              <a:r>
                <a:rPr lang="zh-CN" altLang="en-US" sz="1600" dirty="0" smtClean="0">
                  <a:solidFill>
                    <a:schemeClr val="tx2"/>
                  </a:solidFill>
                  <a:latin typeface="+mn-ea"/>
                  <a:ea typeface="+mn-ea"/>
                </a:rPr>
                <a:t>文字内容文字内容</a:t>
              </a:r>
              <a:endParaRPr lang="en-US" altLang="zh-CN" sz="1600" dirty="0" smtClean="0">
                <a:solidFill>
                  <a:schemeClr val="tx2"/>
                </a:solidFill>
                <a:latin typeface="+mn-ea"/>
                <a:ea typeface="+mn-ea"/>
              </a:endParaRPr>
            </a:p>
            <a:p>
              <a:r>
                <a:rPr lang="zh-CN" altLang="en-US" sz="1600" dirty="0">
                  <a:solidFill>
                    <a:schemeClr val="tx2"/>
                  </a:solidFill>
                  <a:latin typeface="+mn-ea"/>
                  <a:ea typeface="+mn-ea"/>
                </a:rPr>
                <a:t>文字内容文字</a:t>
              </a:r>
              <a:r>
                <a:rPr lang="zh-CN" altLang="en-US" sz="1600" dirty="0" smtClean="0">
                  <a:solidFill>
                    <a:schemeClr val="tx2"/>
                  </a:solidFill>
                  <a:latin typeface="+mn-ea"/>
                  <a:ea typeface="+mn-ea"/>
                </a:rPr>
                <a:t>内容</a:t>
              </a:r>
              <a:endParaRPr lang="zh-CN" altLang="en-US" sz="1600" dirty="0">
                <a:solidFill>
                  <a:schemeClr val="tx2"/>
                </a:solidFill>
                <a:latin typeface="+mn-ea"/>
                <a:ea typeface="+mn-ea"/>
              </a:endParaRPr>
            </a:p>
          </p:txBody>
        </p:sp>
      </p:grpSp>
      <p:sp>
        <p:nvSpPr>
          <p:cNvPr id="45" name="Oval 12"/>
          <p:cNvSpPr>
            <a:spLocks noChangeArrowheads="1"/>
          </p:cNvSpPr>
          <p:nvPr/>
        </p:nvSpPr>
        <p:spPr bwMode="auto">
          <a:xfrm>
            <a:off x="1560438" y="2023446"/>
            <a:ext cx="3060700" cy="3060700"/>
          </a:xfrm>
          <a:prstGeom prst="ellipse">
            <a:avLst/>
          </a:prstGeom>
          <a:solidFill>
            <a:schemeClr val="tx1"/>
          </a:solidFill>
          <a:ln w="7"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6" name="TextBox 45"/>
          <p:cNvSpPr txBox="1"/>
          <p:nvPr/>
        </p:nvSpPr>
        <p:spPr>
          <a:xfrm>
            <a:off x="2598663" y="3116143"/>
            <a:ext cx="748923" cy="769441"/>
          </a:xfrm>
          <a:prstGeom prst="rect">
            <a:avLst/>
          </a:prstGeom>
          <a:noFill/>
        </p:spPr>
        <p:txBody>
          <a:bodyPr wrap="none" rtlCol="0">
            <a:spAutoFit/>
          </a:bodyPr>
          <a:lstStyle/>
          <a:p>
            <a:r>
              <a:rPr lang="zh-CN" altLang="en-US" sz="2200" dirty="0" smtClean="0">
                <a:solidFill>
                  <a:srgbClr val="F8F8F8"/>
                </a:solidFill>
                <a:latin typeface="+mn-ea"/>
                <a:ea typeface="+mn-ea"/>
              </a:rPr>
              <a:t>保障</a:t>
            </a:r>
            <a:endParaRPr lang="en-US" altLang="zh-CN" sz="2200" dirty="0" smtClean="0">
              <a:solidFill>
                <a:srgbClr val="F8F8F8"/>
              </a:solidFill>
              <a:latin typeface="+mn-ea"/>
              <a:ea typeface="+mn-ea"/>
            </a:endParaRPr>
          </a:p>
          <a:p>
            <a:r>
              <a:rPr lang="zh-CN" altLang="en-US" sz="2200" dirty="0" smtClean="0">
                <a:solidFill>
                  <a:srgbClr val="F8F8F8"/>
                </a:solidFill>
                <a:latin typeface="+mn-ea"/>
                <a:ea typeface="+mn-ea"/>
              </a:rPr>
              <a:t>措施</a:t>
            </a:r>
            <a:endParaRPr lang="zh-CN" altLang="en-US" sz="2200" dirty="0">
              <a:solidFill>
                <a:srgbClr val="F8F8F8"/>
              </a:solidFill>
              <a:latin typeface="+mn-ea"/>
              <a:ea typeface="+mn-ea"/>
            </a:endParaRPr>
          </a:p>
        </p:txBody>
      </p:sp>
    </p:spTree>
    <p:extLst>
      <p:ext uri="{BB962C8B-B14F-4D97-AF65-F5344CB8AC3E}">
        <p14:creationId xmlns:p14="http://schemas.microsoft.com/office/powerpoint/2010/main" val="2427877604"/>
      </p:ext>
    </p:extLst>
  </p:cSld>
  <p:clrMapOvr>
    <a:masterClrMapping/>
  </p:clrMapOvr>
  <p:transition spd="slow" advTm="681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300" fill="hold"/>
                                        <p:tgtEl>
                                          <p:spTgt spid="27"/>
                                        </p:tgtEl>
                                        <p:attrNameLst>
                                          <p:attrName>ppt_x</p:attrName>
                                        </p:attrNameLst>
                                      </p:cBhvr>
                                      <p:tavLst>
                                        <p:tav tm="0">
                                          <p:val>
                                            <p:strVal val="0-#ppt_w/2"/>
                                          </p:val>
                                        </p:tav>
                                        <p:tav tm="100000">
                                          <p:val>
                                            <p:strVal val="#ppt_x"/>
                                          </p:val>
                                        </p:tav>
                                      </p:tavLst>
                                    </p:anim>
                                    <p:anim calcmode="lin" valueType="num">
                                      <p:cBhvr additive="base">
                                        <p:cTn id="12" dur="3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7"/>
                                        </p:tgtEl>
                                        <p:attrNameLst>
                                          <p:attrName>style.visibility</p:attrName>
                                        </p:attrNameLst>
                                      </p:cBhvr>
                                      <p:to>
                                        <p:strVal val="visible"/>
                                      </p:to>
                                    </p:set>
                                    <p:anim calcmode="lin" valueType="num">
                                      <p:cBhvr>
                                        <p:cTn id="16"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7"/>
                                        </p:tgtEl>
                                        <p:attrNameLst>
                                          <p:attrName>ppt_y</p:attrName>
                                        </p:attrNameLst>
                                      </p:cBhvr>
                                      <p:tavLst>
                                        <p:tav tm="0">
                                          <p:val>
                                            <p:strVal val="#ppt_y"/>
                                          </p:val>
                                        </p:tav>
                                        <p:tav tm="100000">
                                          <p:val>
                                            <p:strVal val="#ppt_y"/>
                                          </p:val>
                                        </p:tav>
                                      </p:tavLst>
                                    </p:anim>
                                    <p:anim calcmode="lin" valueType="num">
                                      <p:cBhvr>
                                        <p:cTn id="18"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7"/>
                                        </p:tgtEl>
                                      </p:cBhvr>
                                    </p:animEffect>
                                  </p:childTnLst>
                                </p:cTn>
                              </p:par>
                            </p:childTnLst>
                          </p:cTn>
                        </p:par>
                        <p:par>
                          <p:cTn id="21" fill="hold">
                            <p:stCondLst>
                              <p:cond delay="1320"/>
                            </p:stCondLst>
                            <p:childTnLst>
                              <p:par>
                                <p:cTn id="22" presetID="21" presetClass="entr" presetSubtype="1" fill="hold" grpId="0"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wheel(1)">
                                      <p:cBhvr>
                                        <p:cTn id="24" dur="1000"/>
                                        <p:tgtEl>
                                          <p:spTgt spid="45"/>
                                        </p:tgtEl>
                                      </p:cBhvr>
                                    </p:animEffect>
                                  </p:childTnLst>
                                </p:cTn>
                              </p:par>
                            </p:childTnLst>
                          </p:cTn>
                        </p:par>
                        <p:par>
                          <p:cTn id="25" fill="hold">
                            <p:stCondLst>
                              <p:cond delay="2320"/>
                            </p:stCondLst>
                            <p:childTnLst>
                              <p:par>
                                <p:cTn id="26" presetID="31" presetClass="entr" presetSubtype="0" fill="hold" grpId="0" nodeType="after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p:cTn id="28" dur="500" fill="hold"/>
                                        <p:tgtEl>
                                          <p:spTgt spid="46"/>
                                        </p:tgtEl>
                                        <p:attrNameLst>
                                          <p:attrName>ppt_w</p:attrName>
                                        </p:attrNameLst>
                                      </p:cBhvr>
                                      <p:tavLst>
                                        <p:tav tm="0">
                                          <p:val>
                                            <p:fltVal val="0"/>
                                          </p:val>
                                        </p:tav>
                                        <p:tav tm="100000">
                                          <p:val>
                                            <p:strVal val="#ppt_w"/>
                                          </p:val>
                                        </p:tav>
                                      </p:tavLst>
                                    </p:anim>
                                    <p:anim calcmode="lin" valueType="num">
                                      <p:cBhvr>
                                        <p:cTn id="29" dur="500" fill="hold"/>
                                        <p:tgtEl>
                                          <p:spTgt spid="46"/>
                                        </p:tgtEl>
                                        <p:attrNameLst>
                                          <p:attrName>ppt_h</p:attrName>
                                        </p:attrNameLst>
                                      </p:cBhvr>
                                      <p:tavLst>
                                        <p:tav tm="0">
                                          <p:val>
                                            <p:fltVal val="0"/>
                                          </p:val>
                                        </p:tav>
                                        <p:tav tm="100000">
                                          <p:val>
                                            <p:strVal val="#ppt_h"/>
                                          </p:val>
                                        </p:tav>
                                      </p:tavLst>
                                    </p:anim>
                                    <p:anim calcmode="lin" valueType="num">
                                      <p:cBhvr>
                                        <p:cTn id="30" dur="500" fill="hold"/>
                                        <p:tgtEl>
                                          <p:spTgt spid="46"/>
                                        </p:tgtEl>
                                        <p:attrNameLst>
                                          <p:attrName>style.rotation</p:attrName>
                                        </p:attrNameLst>
                                      </p:cBhvr>
                                      <p:tavLst>
                                        <p:tav tm="0">
                                          <p:val>
                                            <p:fltVal val="90"/>
                                          </p:val>
                                        </p:tav>
                                        <p:tav tm="100000">
                                          <p:val>
                                            <p:fltVal val="0"/>
                                          </p:val>
                                        </p:tav>
                                      </p:tavLst>
                                    </p:anim>
                                    <p:animEffect transition="in" filter="fade">
                                      <p:cBhvr>
                                        <p:cTn id="31" dur="500"/>
                                        <p:tgtEl>
                                          <p:spTgt spid="46"/>
                                        </p:tgtEl>
                                      </p:cBhvr>
                                    </p:animEffect>
                                  </p:childTnLst>
                                </p:cTn>
                              </p:par>
                            </p:childTnLst>
                          </p:cTn>
                        </p:par>
                        <p:par>
                          <p:cTn id="32" fill="hold">
                            <p:stCondLst>
                              <p:cond delay="2820"/>
                            </p:stCondLst>
                            <p:childTnLst>
                              <p:par>
                                <p:cTn id="33" presetID="52"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Scale>
                                      <p:cBhvr>
                                        <p:cTn id="35"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6"/>
                                        </p:tgtEl>
                                        <p:attrNameLst>
                                          <p:attrName>ppt_x</p:attrName>
                                          <p:attrName>ppt_y</p:attrName>
                                        </p:attrNameLst>
                                      </p:cBhvr>
                                    </p:animMotion>
                                    <p:animEffect transition="in" filter="fade">
                                      <p:cBhvr>
                                        <p:cTn id="37" dur="1000"/>
                                        <p:tgtEl>
                                          <p:spTgt spid="6"/>
                                        </p:tgtEl>
                                      </p:cBhvr>
                                    </p:animEffect>
                                  </p:childTnLst>
                                </p:cTn>
                              </p:par>
                              <p:par>
                                <p:cTn id="38" presetID="52" presetClass="entr" presetSubtype="0" fill="hold" nodeType="withEffect">
                                  <p:stCondLst>
                                    <p:cond delay="200"/>
                                  </p:stCondLst>
                                  <p:childTnLst>
                                    <p:set>
                                      <p:cBhvr>
                                        <p:cTn id="39" dur="1" fill="hold">
                                          <p:stCondLst>
                                            <p:cond delay="0"/>
                                          </p:stCondLst>
                                        </p:cTn>
                                        <p:tgtEl>
                                          <p:spTgt spid="9"/>
                                        </p:tgtEl>
                                        <p:attrNameLst>
                                          <p:attrName>style.visibility</p:attrName>
                                        </p:attrNameLst>
                                      </p:cBhvr>
                                      <p:to>
                                        <p:strVal val="visible"/>
                                      </p:to>
                                    </p:set>
                                    <p:animScale>
                                      <p:cBhvr>
                                        <p:cTn id="40"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9"/>
                                        </p:tgtEl>
                                        <p:attrNameLst>
                                          <p:attrName>ppt_x</p:attrName>
                                          <p:attrName>ppt_y</p:attrName>
                                        </p:attrNameLst>
                                      </p:cBhvr>
                                    </p:animMotion>
                                    <p:animEffect transition="in" filter="fade">
                                      <p:cBhvr>
                                        <p:cTn id="42" dur="1000"/>
                                        <p:tgtEl>
                                          <p:spTgt spid="9"/>
                                        </p:tgtEl>
                                      </p:cBhvr>
                                    </p:animEffect>
                                  </p:childTnLst>
                                </p:cTn>
                              </p:par>
                              <p:par>
                                <p:cTn id="43" presetID="52" presetClass="entr" presetSubtype="0" fill="hold" nodeType="withEffect">
                                  <p:stCondLst>
                                    <p:cond delay="400"/>
                                  </p:stCondLst>
                                  <p:childTnLst>
                                    <p:set>
                                      <p:cBhvr>
                                        <p:cTn id="44" dur="1" fill="hold">
                                          <p:stCondLst>
                                            <p:cond delay="0"/>
                                          </p:stCondLst>
                                        </p:cTn>
                                        <p:tgtEl>
                                          <p:spTgt spid="12"/>
                                        </p:tgtEl>
                                        <p:attrNameLst>
                                          <p:attrName>style.visibility</p:attrName>
                                        </p:attrNameLst>
                                      </p:cBhvr>
                                      <p:to>
                                        <p:strVal val="visible"/>
                                      </p:to>
                                    </p:set>
                                    <p:animScale>
                                      <p:cBhvr>
                                        <p:cTn id="45"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1000" decel="50000" fill="hold">
                                          <p:stCondLst>
                                            <p:cond delay="0"/>
                                          </p:stCondLst>
                                        </p:cTn>
                                        <p:tgtEl>
                                          <p:spTgt spid="12"/>
                                        </p:tgtEl>
                                        <p:attrNameLst>
                                          <p:attrName>ppt_x</p:attrName>
                                          <p:attrName>ppt_y</p:attrName>
                                        </p:attrNameLst>
                                      </p:cBhvr>
                                    </p:animMotion>
                                    <p:animEffect transition="in" filter="fade">
                                      <p:cBhvr>
                                        <p:cTn id="47" dur="1000"/>
                                        <p:tgtEl>
                                          <p:spTgt spid="12"/>
                                        </p:tgtEl>
                                      </p:cBhvr>
                                    </p:animEffect>
                                  </p:childTnLst>
                                </p:cTn>
                              </p:par>
                              <p:par>
                                <p:cTn id="48" presetID="52" presetClass="entr" presetSubtype="0" fill="hold" nodeType="withEffect">
                                  <p:stCondLst>
                                    <p:cond delay="600"/>
                                  </p:stCondLst>
                                  <p:childTnLst>
                                    <p:set>
                                      <p:cBhvr>
                                        <p:cTn id="49" dur="1" fill="hold">
                                          <p:stCondLst>
                                            <p:cond delay="0"/>
                                          </p:stCondLst>
                                        </p:cTn>
                                        <p:tgtEl>
                                          <p:spTgt spid="15"/>
                                        </p:tgtEl>
                                        <p:attrNameLst>
                                          <p:attrName>style.visibility</p:attrName>
                                        </p:attrNameLst>
                                      </p:cBhvr>
                                      <p:to>
                                        <p:strVal val="visible"/>
                                      </p:to>
                                    </p:set>
                                    <p:animScale>
                                      <p:cBhvr>
                                        <p:cTn id="50"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1" dur="1000" decel="50000" fill="hold">
                                          <p:stCondLst>
                                            <p:cond delay="0"/>
                                          </p:stCondLst>
                                        </p:cTn>
                                        <p:tgtEl>
                                          <p:spTgt spid="15"/>
                                        </p:tgtEl>
                                        <p:attrNameLst>
                                          <p:attrName>ppt_x</p:attrName>
                                          <p:attrName>ppt_y</p:attrName>
                                        </p:attrNameLst>
                                      </p:cBhvr>
                                    </p:animMotion>
                                    <p:animEffect transition="in" filter="fade">
                                      <p:cBhvr>
                                        <p:cTn id="52" dur="1000"/>
                                        <p:tgtEl>
                                          <p:spTgt spid="15"/>
                                        </p:tgtEl>
                                      </p:cBhvr>
                                    </p:animEffect>
                                  </p:childTnLst>
                                </p:cTn>
                              </p:par>
                              <p:par>
                                <p:cTn id="53" presetID="52" presetClass="entr" presetSubtype="0" fill="hold" nodeType="withEffect">
                                  <p:stCondLst>
                                    <p:cond delay="800"/>
                                  </p:stCondLst>
                                  <p:childTnLst>
                                    <p:set>
                                      <p:cBhvr>
                                        <p:cTn id="54" dur="1" fill="hold">
                                          <p:stCondLst>
                                            <p:cond delay="0"/>
                                          </p:stCondLst>
                                        </p:cTn>
                                        <p:tgtEl>
                                          <p:spTgt spid="18"/>
                                        </p:tgtEl>
                                        <p:attrNameLst>
                                          <p:attrName>style.visibility</p:attrName>
                                        </p:attrNameLst>
                                      </p:cBhvr>
                                      <p:to>
                                        <p:strVal val="visible"/>
                                      </p:to>
                                    </p:set>
                                    <p:animScale>
                                      <p:cBhvr>
                                        <p:cTn id="55"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6" dur="1000" decel="50000" fill="hold">
                                          <p:stCondLst>
                                            <p:cond delay="0"/>
                                          </p:stCondLst>
                                        </p:cTn>
                                        <p:tgtEl>
                                          <p:spTgt spid="18"/>
                                        </p:tgtEl>
                                        <p:attrNameLst>
                                          <p:attrName>ppt_x</p:attrName>
                                          <p:attrName>ppt_y</p:attrName>
                                        </p:attrNameLst>
                                      </p:cBhvr>
                                    </p:animMotion>
                                    <p:animEffect transition="in" filter="fade">
                                      <p:cBhvr>
                                        <p:cTn id="57" dur="1000"/>
                                        <p:tgtEl>
                                          <p:spTgt spid="18"/>
                                        </p:tgtEl>
                                      </p:cBhvr>
                                    </p:animEffect>
                                  </p:childTnLst>
                                </p:cTn>
                              </p:par>
                              <p:par>
                                <p:cTn id="58" presetID="52" presetClass="entr" presetSubtype="0" fill="hold" nodeType="withEffect">
                                  <p:stCondLst>
                                    <p:cond delay="1000"/>
                                  </p:stCondLst>
                                  <p:childTnLst>
                                    <p:set>
                                      <p:cBhvr>
                                        <p:cTn id="59" dur="1" fill="hold">
                                          <p:stCondLst>
                                            <p:cond delay="0"/>
                                          </p:stCondLst>
                                        </p:cTn>
                                        <p:tgtEl>
                                          <p:spTgt spid="21"/>
                                        </p:tgtEl>
                                        <p:attrNameLst>
                                          <p:attrName>style.visibility</p:attrName>
                                        </p:attrNameLst>
                                      </p:cBhvr>
                                      <p:to>
                                        <p:strVal val="visible"/>
                                      </p:to>
                                    </p:set>
                                    <p:animScale>
                                      <p:cBhvr>
                                        <p:cTn id="60"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1000" decel="50000" fill="hold">
                                          <p:stCondLst>
                                            <p:cond delay="0"/>
                                          </p:stCondLst>
                                        </p:cTn>
                                        <p:tgtEl>
                                          <p:spTgt spid="21"/>
                                        </p:tgtEl>
                                        <p:attrNameLst>
                                          <p:attrName>ppt_x</p:attrName>
                                          <p:attrName>ppt_y</p:attrName>
                                        </p:attrNameLst>
                                      </p:cBhvr>
                                    </p:animMotion>
                                    <p:animEffect transition="in" filter="fade">
                                      <p:cBhvr>
                                        <p:cTn id="62" dur="1000"/>
                                        <p:tgtEl>
                                          <p:spTgt spid="21"/>
                                        </p:tgtEl>
                                      </p:cBhvr>
                                    </p:animEffect>
                                  </p:childTnLst>
                                </p:cTn>
                              </p:par>
                            </p:childTnLst>
                          </p:cTn>
                        </p:par>
                        <p:par>
                          <p:cTn id="63" fill="hold">
                            <p:stCondLst>
                              <p:cond delay="4820"/>
                            </p:stCondLst>
                            <p:childTnLst>
                              <p:par>
                                <p:cTn id="64" presetID="52" presetClass="entr" presetSubtype="0" fill="hold" nodeType="afterEffect">
                                  <p:stCondLst>
                                    <p:cond delay="0"/>
                                  </p:stCondLst>
                                  <p:childTnLst>
                                    <p:set>
                                      <p:cBhvr>
                                        <p:cTn id="65" dur="1" fill="hold">
                                          <p:stCondLst>
                                            <p:cond delay="0"/>
                                          </p:stCondLst>
                                        </p:cTn>
                                        <p:tgtEl>
                                          <p:spTgt spid="25"/>
                                        </p:tgtEl>
                                        <p:attrNameLst>
                                          <p:attrName>style.visibility</p:attrName>
                                        </p:attrNameLst>
                                      </p:cBhvr>
                                      <p:to>
                                        <p:strVal val="visible"/>
                                      </p:to>
                                    </p:set>
                                    <p:animScale>
                                      <p:cBhvr>
                                        <p:cTn id="66" dur="5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7" dur="500" decel="50000" fill="hold">
                                          <p:stCondLst>
                                            <p:cond delay="0"/>
                                          </p:stCondLst>
                                        </p:cTn>
                                        <p:tgtEl>
                                          <p:spTgt spid="25"/>
                                        </p:tgtEl>
                                        <p:attrNameLst>
                                          <p:attrName>ppt_x</p:attrName>
                                          <p:attrName>ppt_y</p:attrName>
                                        </p:attrNameLst>
                                      </p:cBhvr>
                                    </p:animMotion>
                                    <p:animEffect transition="in" filter="fade">
                                      <p:cBhvr>
                                        <p:cTn id="68" dur="500"/>
                                        <p:tgtEl>
                                          <p:spTgt spid="25"/>
                                        </p:tgtEl>
                                      </p:cBhvr>
                                    </p:animEffect>
                                  </p:childTnLst>
                                </p:cTn>
                              </p:par>
                              <p:par>
                                <p:cTn id="69" presetID="52" presetClass="entr" presetSubtype="0" fill="hold" nodeType="withEffect">
                                  <p:stCondLst>
                                    <p:cond delay="200"/>
                                  </p:stCondLst>
                                  <p:childTnLst>
                                    <p:set>
                                      <p:cBhvr>
                                        <p:cTn id="70" dur="1" fill="hold">
                                          <p:stCondLst>
                                            <p:cond delay="0"/>
                                          </p:stCondLst>
                                        </p:cTn>
                                        <p:tgtEl>
                                          <p:spTgt spid="30"/>
                                        </p:tgtEl>
                                        <p:attrNameLst>
                                          <p:attrName>style.visibility</p:attrName>
                                        </p:attrNameLst>
                                      </p:cBhvr>
                                      <p:to>
                                        <p:strVal val="visible"/>
                                      </p:to>
                                    </p:set>
                                    <p:animScale>
                                      <p:cBhvr>
                                        <p:cTn id="71" dur="5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2" dur="500" decel="50000" fill="hold">
                                          <p:stCondLst>
                                            <p:cond delay="0"/>
                                          </p:stCondLst>
                                        </p:cTn>
                                        <p:tgtEl>
                                          <p:spTgt spid="30"/>
                                        </p:tgtEl>
                                        <p:attrNameLst>
                                          <p:attrName>ppt_x</p:attrName>
                                          <p:attrName>ppt_y</p:attrName>
                                        </p:attrNameLst>
                                      </p:cBhvr>
                                    </p:animMotion>
                                    <p:animEffect transition="in" filter="fade">
                                      <p:cBhvr>
                                        <p:cTn id="73" dur="500"/>
                                        <p:tgtEl>
                                          <p:spTgt spid="30"/>
                                        </p:tgtEl>
                                      </p:cBhvr>
                                    </p:animEffect>
                                  </p:childTnLst>
                                </p:cTn>
                              </p:par>
                              <p:par>
                                <p:cTn id="74" presetID="52" presetClass="entr" presetSubtype="0" fill="hold" nodeType="withEffect">
                                  <p:stCondLst>
                                    <p:cond delay="400"/>
                                  </p:stCondLst>
                                  <p:childTnLst>
                                    <p:set>
                                      <p:cBhvr>
                                        <p:cTn id="75" dur="1" fill="hold">
                                          <p:stCondLst>
                                            <p:cond delay="0"/>
                                          </p:stCondLst>
                                        </p:cTn>
                                        <p:tgtEl>
                                          <p:spTgt spid="33"/>
                                        </p:tgtEl>
                                        <p:attrNameLst>
                                          <p:attrName>style.visibility</p:attrName>
                                        </p:attrNameLst>
                                      </p:cBhvr>
                                      <p:to>
                                        <p:strVal val="visible"/>
                                      </p:to>
                                    </p:set>
                                    <p:animScale>
                                      <p:cBhvr>
                                        <p:cTn id="76" dur="500" decel="50000" fill="hold">
                                          <p:stCondLst>
                                            <p:cond delay="0"/>
                                          </p:stCondLst>
                                        </p:cTn>
                                        <p:tgtEl>
                                          <p:spTgt spid="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7" dur="500" decel="50000" fill="hold">
                                          <p:stCondLst>
                                            <p:cond delay="0"/>
                                          </p:stCondLst>
                                        </p:cTn>
                                        <p:tgtEl>
                                          <p:spTgt spid="33"/>
                                        </p:tgtEl>
                                        <p:attrNameLst>
                                          <p:attrName>ppt_x</p:attrName>
                                          <p:attrName>ppt_y</p:attrName>
                                        </p:attrNameLst>
                                      </p:cBhvr>
                                    </p:animMotion>
                                    <p:animEffect transition="in" filter="fade">
                                      <p:cBhvr>
                                        <p:cTn id="78" dur="500"/>
                                        <p:tgtEl>
                                          <p:spTgt spid="33"/>
                                        </p:tgtEl>
                                      </p:cBhvr>
                                    </p:animEffect>
                                  </p:childTnLst>
                                </p:cTn>
                              </p:par>
                              <p:par>
                                <p:cTn id="79" presetID="52" presetClass="entr" presetSubtype="0" fill="hold" nodeType="withEffect">
                                  <p:stCondLst>
                                    <p:cond delay="600"/>
                                  </p:stCondLst>
                                  <p:childTnLst>
                                    <p:set>
                                      <p:cBhvr>
                                        <p:cTn id="80" dur="1" fill="hold">
                                          <p:stCondLst>
                                            <p:cond delay="0"/>
                                          </p:stCondLst>
                                        </p:cTn>
                                        <p:tgtEl>
                                          <p:spTgt spid="36"/>
                                        </p:tgtEl>
                                        <p:attrNameLst>
                                          <p:attrName>style.visibility</p:attrName>
                                        </p:attrNameLst>
                                      </p:cBhvr>
                                      <p:to>
                                        <p:strVal val="visible"/>
                                      </p:to>
                                    </p:set>
                                    <p:animScale>
                                      <p:cBhvr>
                                        <p:cTn id="81" dur="500" decel="50000" fill="hold">
                                          <p:stCondLst>
                                            <p:cond delay="0"/>
                                          </p:stCondLst>
                                        </p:cTn>
                                        <p:tgtEl>
                                          <p:spTgt spid="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2" dur="500" decel="50000" fill="hold">
                                          <p:stCondLst>
                                            <p:cond delay="0"/>
                                          </p:stCondLst>
                                        </p:cTn>
                                        <p:tgtEl>
                                          <p:spTgt spid="36"/>
                                        </p:tgtEl>
                                        <p:attrNameLst>
                                          <p:attrName>ppt_x</p:attrName>
                                          <p:attrName>ppt_y</p:attrName>
                                        </p:attrNameLst>
                                      </p:cBhvr>
                                    </p:animMotion>
                                    <p:animEffect transition="in" filter="fade">
                                      <p:cBhvr>
                                        <p:cTn id="83" dur="500"/>
                                        <p:tgtEl>
                                          <p:spTgt spid="36"/>
                                        </p:tgtEl>
                                      </p:cBhvr>
                                    </p:animEffect>
                                  </p:childTnLst>
                                </p:cTn>
                              </p:par>
                              <p:par>
                                <p:cTn id="84" presetID="52" presetClass="entr" presetSubtype="0" fill="hold" nodeType="withEffect">
                                  <p:stCondLst>
                                    <p:cond delay="800"/>
                                  </p:stCondLst>
                                  <p:childTnLst>
                                    <p:set>
                                      <p:cBhvr>
                                        <p:cTn id="85" dur="1" fill="hold">
                                          <p:stCondLst>
                                            <p:cond delay="0"/>
                                          </p:stCondLst>
                                        </p:cTn>
                                        <p:tgtEl>
                                          <p:spTgt spid="39"/>
                                        </p:tgtEl>
                                        <p:attrNameLst>
                                          <p:attrName>style.visibility</p:attrName>
                                        </p:attrNameLst>
                                      </p:cBhvr>
                                      <p:to>
                                        <p:strVal val="visible"/>
                                      </p:to>
                                    </p:set>
                                    <p:animScale>
                                      <p:cBhvr>
                                        <p:cTn id="86" dur="500" decel="50000" fill="hold">
                                          <p:stCondLst>
                                            <p:cond delay="0"/>
                                          </p:stCondLst>
                                        </p:cTn>
                                        <p:tgtEl>
                                          <p:spTgt spid="3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7" dur="500" decel="50000" fill="hold">
                                          <p:stCondLst>
                                            <p:cond delay="0"/>
                                          </p:stCondLst>
                                        </p:cTn>
                                        <p:tgtEl>
                                          <p:spTgt spid="39"/>
                                        </p:tgtEl>
                                        <p:attrNameLst>
                                          <p:attrName>ppt_x</p:attrName>
                                          <p:attrName>ppt_y</p:attrName>
                                        </p:attrNameLst>
                                      </p:cBhvr>
                                    </p:animMotion>
                                    <p:animEffect transition="in" filter="fade">
                                      <p:cBhvr>
                                        <p:cTn id="88" dur="500"/>
                                        <p:tgtEl>
                                          <p:spTgt spid="39"/>
                                        </p:tgtEl>
                                      </p:cBhvr>
                                    </p:animEffect>
                                  </p:childTnLst>
                                </p:cTn>
                              </p:par>
                              <p:par>
                                <p:cTn id="89" presetID="52" presetClass="entr" presetSubtype="0" fill="hold" nodeType="withEffect">
                                  <p:stCondLst>
                                    <p:cond delay="1000"/>
                                  </p:stCondLst>
                                  <p:childTnLst>
                                    <p:set>
                                      <p:cBhvr>
                                        <p:cTn id="90" dur="1" fill="hold">
                                          <p:stCondLst>
                                            <p:cond delay="0"/>
                                          </p:stCondLst>
                                        </p:cTn>
                                        <p:tgtEl>
                                          <p:spTgt spid="42"/>
                                        </p:tgtEl>
                                        <p:attrNameLst>
                                          <p:attrName>style.visibility</p:attrName>
                                        </p:attrNameLst>
                                      </p:cBhvr>
                                      <p:to>
                                        <p:strVal val="visible"/>
                                      </p:to>
                                    </p:set>
                                    <p:animScale>
                                      <p:cBhvr>
                                        <p:cTn id="91" dur="500" decel="50000" fill="hold">
                                          <p:stCondLst>
                                            <p:cond delay="0"/>
                                          </p:stCondLst>
                                        </p:cTn>
                                        <p:tgtEl>
                                          <p:spTgt spid="4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2" dur="500" decel="50000" fill="hold">
                                          <p:stCondLst>
                                            <p:cond delay="0"/>
                                          </p:stCondLst>
                                        </p:cTn>
                                        <p:tgtEl>
                                          <p:spTgt spid="42"/>
                                        </p:tgtEl>
                                        <p:attrNameLst>
                                          <p:attrName>ppt_x</p:attrName>
                                          <p:attrName>ppt_y</p:attrName>
                                        </p:attrNameLst>
                                      </p:cBhvr>
                                    </p:animMotion>
                                    <p:animEffect transition="in" filter="fade">
                                      <p:cBhvr>
                                        <p:cTn id="9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7" grpId="0"/>
      <p:bldP spid="27" grpId="0" animBg="1"/>
      <p:bldP spid="45" grpId="0" animBg="1"/>
      <p:bldP spid="46"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4365" y="0"/>
            <a:ext cx="6816047" cy="6861272"/>
          </a:xfrm>
          <a:prstGeom prst="rect">
            <a:avLst/>
          </a:prstGeom>
        </p:spPr>
      </p:pic>
      <p:sp>
        <p:nvSpPr>
          <p:cNvPr id="4099" name="Rectangle 3"/>
          <p:cNvSpPr>
            <a:spLocks noGrp="1" noChangeArrowheads="1"/>
          </p:cNvSpPr>
          <p:nvPr>
            <p:ph type="ctrTitle" idx="4294967295"/>
          </p:nvPr>
        </p:nvSpPr>
        <p:spPr>
          <a:xfrm>
            <a:off x="1345853" y="1645762"/>
            <a:ext cx="4911772" cy="968873"/>
          </a:xfrm>
          <a:effectLst/>
        </p:spPr>
        <p:txBody>
          <a:bodyPr/>
          <a:lstStyle/>
          <a:p>
            <a:pPr algn="dist"/>
            <a:r>
              <a:rPr lang="zh-CN" altLang="en-US" sz="9000" b="1" dirty="0" smtClean="0">
                <a:solidFill>
                  <a:srgbClr val="F8F8F8"/>
                </a:solidFill>
                <a:latin typeface="+mj-ea"/>
              </a:rPr>
              <a:t>谢谢大家</a:t>
            </a:r>
            <a:r>
              <a:rPr lang="en-US" altLang="zh-CN" sz="9000" b="1" dirty="0" smtClean="0">
                <a:solidFill>
                  <a:srgbClr val="F8F8F8"/>
                </a:solidFill>
                <a:latin typeface="+mj-ea"/>
              </a:rPr>
              <a:t>!</a:t>
            </a:r>
            <a:endParaRPr lang="zh-CN" sz="9000" b="1" dirty="0">
              <a:solidFill>
                <a:srgbClr val="F8F8F8"/>
              </a:solidFill>
              <a:latin typeface="+mj-ea"/>
            </a:endParaRPr>
          </a:p>
        </p:txBody>
      </p:sp>
      <p:sp>
        <p:nvSpPr>
          <p:cNvPr id="12" name="TextBox 11"/>
          <p:cNvSpPr txBox="1"/>
          <p:nvPr/>
        </p:nvSpPr>
        <p:spPr>
          <a:xfrm>
            <a:off x="1633885" y="2865054"/>
            <a:ext cx="3851755" cy="553998"/>
          </a:xfrm>
          <a:prstGeom prst="rect">
            <a:avLst/>
          </a:prstGeom>
          <a:noFill/>
        </p:spPr>
        <p:txBody>
          <a:bodyPr wrap="square" rtlCol="0">
            <a:spAutoFit/>
          </a:bodyPr>
          <a:lstStyle/>
          <a:p>
            <a:pPr algn="ctr">
              <a:lnSpc>
                <a:spcPct val="150000"/>
              </a:lnSpc>
            </a:pPr>
            <a:r>
              <a:rPr lang="zh-CN" altLang="en-US" sz="2000" dirty="0" smtClean="0">
                <a:solidFill>
                  <a:srgbClr val="F8F8F8"/>
                </a:solidFill>
                <a:latin typeface="微软雅黑"/>
                <a:ea typeface="微软雅黑"/>
              </a:rPr>
              <a:t>汇报人：</a:t>
            </a:r>
            <a:r>
              <a:rPr lang="en-US" altLang="zh-CN" sz="2000" dirty="0" smtClean="0">
                <a:solidFill>
                  <a:srgbClr val="F8F8F8"/>
                </a:solidFill>
                <a:latin typeface="微软雅黑"/>
                <a:ea typeface="微软雅黑"/>
              </a:rPr>
              <a:t>XXX</a:t>
            </a:r>
            <a:endParaRPr lang="zh-CN" altLang="en-US" sz="2000" dirty="0">
              <a:solidFill>
                <a:srgbClr val="F8F8F8"/>
              </a:solidFill>
              <a:latin typeface="微软雅黑"/>
              <a:ea typeface="微软雅黑"/>
            </a:endParaRPr>
          </a:p>
        </p:txBody>
      </p:sp>
    </p:spTree>
    <p:extLst>
      <p:ext uri="{BB962C8B-B14F-4D97-AF65-F5344CB8AC3E}">
        <p14:creationId xmlns:p14="http://schemas.microsoft.com/office/powerpoint/2010/main" val="4079681420"/>
      </p:ext>
    </p:extLst>
  </p:cSld>
  <p:clrMapOvr>
    <a:masterClrMapping/>
  </p:clrMapOvr>
  <mc:AlternateContent xmlns:mc="http://schemas.openxmlformats.org/markup-compatibility/2006" xmlns:p14="http://schemas.microsoft.com/office/powerpoint/2010/main">
    <mc:Choice Requires="p14">
      <p:transition spd="slow" p14:dur="1600" advTm="2923">
        <p:blinds dir="vert"/>
      </p:transition>
    </mc:Choice>
    <mc:Fallback xmlns="">
      <p:transition spd="slow" advTm="2923">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500"/>
                            </p:stCondLst>
                            <p:childTnLst>
                              <p:par>
                                <p:cTn id="8" presetID="63" presetClass="path" presetSubtype="0" accel="50000" decel="50000" fill="hold" nodeType="afterEffect">
                                  <p:stCondLst>
                                    <p:cond delay="0"/>
                                  </p:stCondLst>
                                  <p:childTnLst>
                                    <p:animMotion origin="layout" path="M -0.89227 1.26735E-6 L -0.64221 1.26735E-6 " pathEditMode="relative" rAng="0" ptsTypes="AA">
                                      <p:cBhvr>
                                        <p:cTn id="9" dur="600" fill="hold"/>
                                        <p:tgtEl>
                                          <p:spTgt spid="2"/>
                                        </p:tgtEl>
                                        <p:attrNameLst>
                                          <p:attrName>ppt_x</p:attrName>
                                          <p:attrName>ppt_y</p:attrName>
                                        </p:attrNameLst>
                                      </p:cBhvr>
                                      <p:rCtr x="12503" y="0"/>
                                    </p:animMotion>
                                  </p:childTnLst>
                                </p:cTn>
                              </p:par>
                            </p:childTnLst>
                          </p:cTn>
                        </p:par>
                        <p:par>
                          <p:cTn id="10" fill="hold">
                            <p:stCondLst>
                              <p:cond delay="1100"/>
                            </p:stCondLst>
                            <p:childTnLst>
                              <p:par>
                                <p:cTn id="11" presetID="63" presetClass="path" presetSubtype="0" accel="50000" decel="50000" fill="hold" nodeType="afterEffect">
                                  <p:stCondLst>
                                    <p:cond delay="0"/>
                                  </p:stCondLst>
                                  <p:childTnLst>
                                    <p:animMotion origin="layout" path="M -0.64221 1.26735E-6 L -0.05504 1.26735E-6 " pathEditMode="relative" rAng="0" ptsTypes="AA">
                                      <p:cBhvr>
                                        <p:cTn id="12" dur="2000" fill="hold"/>
                                        <p:tgtEl>
                                          <p:spTgt spid="2"/>
                                        </p:tgtEl>
                                        <p:attrNameLst>
                                          <p:attrName>ppt_x</p:attrName>
                                          <p:attrName>ppt_y</p:attrName>
                                        </p:attrNameLst>
                                      </p:cBhvr>
                                      <p:rCtr x="29352" y="0"/>
                                    </p:animMotion>
                                  </p:childTnLst>
                                </p:cTn>
                              </p:par>
                              <p:par>
                                <p:cTn id="13" presetID="22" presetClass="entr" presetSubtype="8" fill="hold" grpId="0" nodeType="withEffect">
                                  <p:stCondLst>
                                    <p:cond delay="500"/>
                                  </p:stCondLst>
                                  <p:childTnLst>
                                    <p:set>
                                      <p:cBhvr>
                                        <p:cTn id="14" dur="1" fill="hold">
                                          <p:stCondLst>
                                            <p:cond delay="0"/>
                                          </p:stCondLst>
                                        </p:cTn>
                                        <p:tgtEl>
                                          <p:spTgt spid="4099"/>
                                        </p:tgtEl>
                                        <p:attrNameLst>
                                          <p:attrName>style.visibility</p:attrName>
                                        </p:attrNameLst>
                                      </p:cBhvr>
                                      <p:to>
                                        <p:strVal val="visible"/>
                                      </p:to>
                                    </p:set>
                                    <p:animEffect transition="in" filter="wipe(left)">
                                      <p:cBhvr>
                                        <p:cTn id="15" dur="1500"/>
                                        <p:tgtEl>
                                          <p:spTgt spid="4099"/>
                                        </p:tgtEl>
                                      </p:cBhvr>
                                    </p:animEffect>
                                  </p:childTnLst>
                                </p:cTn>
                              </p:par>
                            </p:childTnLst>
                          </p:cTn>
                        </p:par>
                        <p:par>
                          <p:cTn id="16" fill="hold">
                            <p:stCondLst>
                              <p:cond delay="3100"/>
                            </p:stCondLst>
                            <p:childTnLst>
                              <p:par>
                                <p:cTn id="17" presetID="31"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 calcmode="lin" valueType="num">
                                      <p:cBhvr>
                                        <p:cTn id="21" dur="500" fill="hold"/>
                                        <p:tgtEl>
                                          <p:spTgt spid="12"/>
                                        </p:tgtEl>
                                        <p:attrNameLst>
                                          <p:attrName>style.rotation</p:attrName>
                                        </p:attrNameLst>
                                      </p:cBhvr>
                                      <p:tavLst>
                                        <p:tav tm="0">
                                          <p:val>
                                            <p:fltVal val="90"/>
                                          </p:val>
                                        </p:tav>
                                        <p:tav tm="100000">
                                          <p:val>
                                            <p:fltVal val="0"/>
                                          </p:val>
                                        </p:tav>
                                      </p:tavLst>
                                    </p:anim>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12" grpId="0"/>
    </p:bldLst>
  </p:timing>
  <p:extLst mod="1"/>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2026517" cy="430887"/>
          </a:xfrm>
          <a:prstGeom prst="rect">
            <a:avLst/>
          </a:prstGeom>
          <a:noFill/>
        </p:spPr>
        <p:txBody>
          <a:bodyPr wrap="none" rtlCol="0">
            <a:spAutoFit/>
          </a:bodyPr>
          <a:lstStyle/>
          <a:p>
            <a:r>
              <a:rPr lang="en-US" altLang="zh-CN" sz="2200" dirty="0">
                <a:solidFill>
                  <a:srgbClr val="C2C1C1">
                    <a:lumMod val="20000"/>
                    <a:lumOff val="80000"/>
                  </a:srgbClr>
                </a:solidFill>
                <a:latin typeface="微软雅黑"/>
                <a:ea typeface="微软雅黑"/>
              </a:rPr>
              <a:t>s</a:t>
            </a:r>
            <a:r>
              <a:rPr lang="en-US" altLang="zh-CN" sz="2200" dirty="0" smtClean="0">
                <a:solidFill>
                  <a:srgbClr val="C2C1C1">
                    <a:lumMod val="20000"/>
                    <a:lumOff val="80000"/>
                  </a:srgbClr>
                </a:solidFill>
                <a:latin typeface="微软雅黑"/>
                <a:ea typeface="微软雅黑"/>
              </a:rPr>
              <a:t>tatic</a:t>
            </a:r>
            <a:r>
              <a:rPr lang="zh-CN" altLang="en-US" sz="2200" dirty="0" smtClean="0">
                <a:solidFill>
                  <a:srgbClr val="C2C1C1">
                    <a:lumMod val="20000"/>
                    <a:lumOff val="80000"/>
                  </a:srgbClr>
                </a:solidFill>
                <a:latin typeface="微软雅黑"/>
                <a:ea typeface="微软雅黑"/>
              </a:rPr>
              <a:t>成员变量</a:t>
            </a:r>
            <a:endParaRPr lang="zh-CN" altLang="en-US" sz="2200" dirty="0">
              <a:solidFill>
                <a:srgbClr val="C2C1C1">
                  <a:lumMod val="20000"/>
                  <a:lumOff val="80000"/>
                </a:srgbClr>
              </a:solidFill>
              <a:latin typeface="微软雅黑"/>
              <a:ea typeface="微软雅黑"/>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805" y="1412776"/>
            <a:ext cx="10348659"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5189218"/>
      </p:ext>
    </p:extLst>
  </p:cSld>
  <p:clrMapOvr>
    <a:masterClrMapping/>
  </p:clrMapOvr>
  <p:transition spd="slow" advTm="787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1486112" cy="430887"/>
          </a:xfrm>
          <a:prstGeom prst="rect">
            <a:avLst/>
          </a:prstGeom>
          <a:noFill/>
        </p:spPr>
        <p:txBody>
          <a:bodyPr wrap="none" rtlCol="0">
            <a:spAutoFit/>
          </a:bodyPr>
          <a:lstStyle/>
          <a:p>
            <a:r>
              <a:rPr lang="en-US" altLang="zh-CN" sz="2200" dirty="0" smtClean="0">
                <a:solidFill>
                  <a:srgbClr val="C2C1C1">
                    <a:lumMod val="20000"/>
                    <a:lumOff val="80000"/>
                  </a:srgbClr>
                </a:solidFill>
                <a:latin typeface="微软雅黑"/>
                <a:ea typeface="微软雅黑"/>
              </a:rPr>
              <a:t>static</a:t>
            </a:r>
            <a:r>
              <a:rPr lang="zh-CN" altLang="en-US" sz="2200" dirty="0" smtClean="0">
                <a:solidFill>
                  <a:srgbClr val="C2C1C1">
                    <a:lumMod val="20000"/>
                    <a:lumOff val="80000"/>
                  </a:srgbClr>
                </a:solidFill>
                <a:latin typeface="微软雅黑"/>
                <a:ea typeface="微软雅黑"/>
              </a:rPr>
              <a:t>方法</a:t>
            </a:r>
            <a:endParaRPr lang="zh-CN" altLang="en-US" sz="2200" dirty="0">
              <a:solidFill>
                <a:srgbClr val="C2C1C1">
                  <a:lumMod val="20000"/>
                  <a:lumOff val="80000"/>
                </a:srgbClr>
              </a:solidFill>
              <a:latin typeface="微软雅黑"/>
              <a:ea typeface="微软雅黑"/>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934" y="1412776"/>
            <a:ext cx="10966894"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3149494"/>
      </p:ext>
    </p:extLst>
  </p:cSld>
  <p:clrMapOvr>
    <a:masterClrMapping/>
  </p:clrMapOvr>
  <p:transition spd="slow" advTm="787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1768241" cy="430887"/>
          </a:xfrm>
          <a:prstGeom prst="rect">
            <a:avLst/>
          </a:prstGeom>
          <a:noFill/>
        </p:spPr>
        <p:txBody>
          <a:bodyPr wrap="none" rtlCol="0">
            <a:spAutoFit/>
          </a:bodyPr>
          <a:lstStyle/>
          <a:p>
            <a:r>
              <a:rPr lang="en-US" altLang="zh-CN" sz="2200" dirty="0" smtClean="0">
                <a:solidFill>
                  <a:srgbClr val="C2C1C1">
                    <a:lumMod val="20000"/>
                    <a:lumOff val="80000"/>
                  </a:srgbClr>
                </a:solidFill>
                <a:latin typeface="微软雅黑"/>
                <a:ea typeface="微软雅黑"/>
              </a:rPr>
              <a:t>static</a:t>
            </a:r>
            <a:r>
              <a:rPr lang="zh-CN" altLang="en-US" sz="2200" dirty="0">
                <a:solidFill>
                  <a:srgbClr val="C2C1C1">
                    <a:lumMod val="20000"/>
                    <a:lumOff val="80000"/>
                  </a:srgbClr>
                </a:solidFill>
                <a:latin typeface="微软雅黑"/>
                <a:ea typeface="微软雅黑"/>
              </a:rPr>
              <a:t>代码块</a:t>
            </a: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sp>
        <p:nvSpPr>
          <p:cNvPr id="6" name="矩形 5"/>
          <p:cNvSpPr/>
          <p:nvPr/>
        </p:nvSpPr>
        <p:spPr bwMode="auto">
          <a:xfrm>
            <a:off x="1417861" y="2636912"/>
            <a:ext cx="9505056" cy="1595040"/>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3200" b="0" i="0" u="none" strike="noStrike" cap="none" normalizeH="0" baseline="0" dirty="0" smtClean="0">
                <a:ln>
                  <a:noFill/>
                </a:ln>
                <a:solidFill>
                  <a:srgbClr val="F8F8F8"/>
                </a:solidFill>
                <a:effectLst/>
                <a:latin typeface="+mn-ea"/>
                <a:ea typeface="+mn-ea"/>
              </a:rPr>
              <a:t>只在第一次使用的时候执行</a:t>
            </a:r>
            <a:r>
              <a:rPr lang="zh-CN" altLang="en-US" sz="3200" dirty="0">
                <a:solidFill>
                  <a:srgbClr val="F8F8F8"/>
                </a:solidFill>
                <a:latin typeface="+mn-ea"/>
                <a:ea typeface="+mn-ea"/>
              </a:rPr>
              <a:t>。</a:t>
            </a:r>
            <a:r>
              <a:rPr kumimoji="0" lang="zh-CN" altLang="en-US" sz="3200" b="0" i="0" u="none" strike="noStrike" cap="none" normalizeH="0" baseline="0" dirty="0" smtClean="0">
                <a:ln>
                  <a:noFill/>
                </a:ln>
                <a:solidFill>
                  <a:srgbClr val="F8F8F8"/>
                </a:solidFill>
                <a:effectLst/>
                <a:latin typeface="+mn-ea"/>
                <a:ea typeface="+mn-ea"/>
              </a:rPr>
              <a:t>仅执行</a:t>
            </a:r>
            <a:r>
              <a:rPr kumimoji="0" lang="en-US" altLang="zh-CN" sz="3200" b="0" i="0" u="none" strike="noStrike" cap="none" normalizeH="0" baseline="0" dirty="0" smtClean="0">
                <a:ln>
                  <a:noFill/>
                </a:ln>
                <a:solidFill>
                  <a:srgbClr val="F8F8F8"/>
                </a:solidFill>
                <a:effectLst/>
                <a:latin typeface="+mn-ea"/>
                <a:ea typeface="+mn-ea"/>
              </a:rPr>
              <a:t>1</a:t>
            </a:r>
            <a:r>
              <a:rPr kumimoji="0" lang="zh-CN" altLang="en-US" sz="3200" b="0" i="0" u="none" strike="noStrike" cap="none" normalizeH="0" baseline="0" dirty="0" smtClean="0">
                <a:ln>
                  <a:noFill/>
                </a:ln>
                <a:solidFill>
                  <a:srgbClr val="F8F8F8"/>
                </a:solidFill>
                <a:effectLst/>
                <a:latin typeface="+mn-ea"/>
                <a:ea typeface="+mn-ea"/>
              </a:rPr>
              <a:t>次的代码块。</a:t>
            </a:r>
            <a:endParaRPr kumimoji="0" lang="en-US" altLang="zh-CN" sz="3200" b="0" i="0" u="none" strike="noStrike" cap="none" normalizeH="0" baseline="0" dirty="0" smtClean="0">
              <a:ln>
                <a:noFill/>
              </a:ln>
              <a:solidFill>
                <a:srgbClr val="F8F8F8"/>
              </a:solidFill>
              <a:effectLst/>
              <a:latin typeface="+mn-ea"/>
              <a:ea typeface="+mn-ea"/>
            </a:endParaRPr>
          </a:p>
          <a:p>
            <a:pPr marL="0" marR="0" indent="0" algn="ctr" defTabSz="914400" rtl="0" eaLnBrk="1" fontAlgn="base" latinLnBrk="0" hangingPunct="1">
              <a:lnSpc>
                <a:spcPct val="100000"/>
              </a:lnSpc>
              <a:spcBef>
                <a:spcPct val="0"/>
              </a:spcBef>
              <a:spcAft>
                <a:spcPct val="0"/>
              </a:spcAft>
              <a:buClrTx/>
              <a:buSzTx/>
              <a:buFont typeface="Arial" pitchFamily="34" charset="0"/>
              <a:buNone/>
              <a:tabLst/>
            </a:pPr>
            <a:endParaRPr lang="en-US" altLang="zh-CN" sz="3200" dirty="0">
              <a:solidFill>
                <a:srgbClr val="F8F8F8"/>
              </a:solidFill>
              <a:latin typeface="+mn-ea"/>
              <a:ea typeface="+mn-ea"/>
            </a:endParaRPr>
          </a:p>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3200" b="0" i="0" u="none" strike="noStrike" cap="none" normalizeH="0" baseline="0" dirty="0" smtClean="0">
                <a:ln>
                  <a:noFill/>
                </a:ln>
                <a:solidFill>
                  <a:srgbClr val="F8F8F8"/>
                </a:solidFill>
                <a:effectLst/>
                <a:latin typeface="+mn-ea"/>
                <a:ea typeface="+mn-ea"/>
              </a:rPr>
              <a:t>常用于类中属性的初始化</a:t>
            </a:r>
            <a:r>
              <a:rPr kumimoji="0" lang="en-US" altLang="zh-CN" sz="3200" b="0" i="0" u="none" strike="noStrike" cap="none" normalizeH="0" baseline="0" dirty="0" smtClean="0">
                <a:ln>
                  <a:noFill/>
                </a:ln>
                <a:solidFill>
                  <a:srgbClr val="F8F8F8"/>
                </a:solidFill>
                <a:effectLst/>
                <a:latin typeface="+mn-ea"/>
                <a:ea typeface="+mn-ea"/>
              </a:rPr>
              <a:t>(p97)</a:t>
            </a:r>
            <a:endParaRPr kumimoji="0" lang="zh-CN" altLang="en-US" sz="3200" b="0" i="0" u="none" strike="noStrike" cap="none" normalizeH="0" baseline="0" dirty="0" smtClean="0">
              <a:ln>
                <a:noFill/>
              </a:ln>
              <a:solidFill>
                <a:srgbClr val="F8F8F8"/>
              </a:solidFill>
              <a:effectLst/>
              <a:latin typeface="+mn-ea"/>
              <a:ea typeface="+mn-ea"/>
            </a:endParaRPr>
          </a:p>
        </p:txBody>
      </p:sp>
    </p:spTree>
    <p:extLst>
      <p:ext uri="{BB962C8B-B14F-4D97-AF65-F5344CB8AC3E}">
        <p14:creationId xmlns:p14="http://schemas.microsoft.com/office/powerpoint/2010/main" val="3948273113"/>
      </p:ext>
    </p:extLst>
  </p:cSld>
  <p:clrMapOvr>
    <a:masterClrMapping/>
  </p:clrMapOvr>
  <p:transition spd="slow" advTm="787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par>
                          <p:cTn id="17" fill="hold">
                            <p:stCondLst>
                              <p:cond delay="1020"/>
                            </p:stCondLst>
                            <p:childTnLst>
                              <p:par>
                                <p:cTn id="18" presetID="22" presetClass="entr" presetSubtype="2"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righ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7" name="TextBox 76"/>
          <p:cNvSpPr txBox="1"/>
          <p:nvPr/>
        </p:nvSpPr>
        <p:spPr>
          <a:xfrm>
            <a:off x="477741" y="159023"/>
            <a:ext cx="2954655" cy="461665"/>
          </a:xfrm>
          <a:prstGeom prst="rect">
            <a:avLst/>
          </a:prstGeom>
          <a:noFill/>
        </p:spPr>
        <p:txBody>
          <a:bodyPr wrap="none" rtlCol="0">
            <a:spAutoFit/>
          </a:bodyPr>
          <a:lstStyle/>
          <a:p>
            <a:r>
              <a:rPr lang="zh-CN" altLang="en-US" sz="2400" dirty="0" smtClean="0">
                <a:solidFill>
                  <a:schemeClr val="accent2"/>
                </a:solidFill>
                <a:latin typeface="微软雅黑"/>
                <a:ea typeface="微软雅黑"/>
              </a:rPr>
              <a:t>设计模式：单例模式</a:t>
            </a:r>
            <a:endParaRPr lang="zh-CN" altLang="en-US" sz="2400" dirty="0">
              <a:solidFill>
                <a:schemeClr val="accent2"/>
              </a:solidFill>
              <a:latin typeface="微软雅黑"/>
              <a:ea typeface="微软雅黑"/>
            </a:endParaRPr>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41" name="直接连接符 40"/>
          <p:cNvCxnSpPr/>
          <p:nvPr/>
        </p:nvCxnSpPr>
        <p:spPr bwMode="auto">
          <a:xfrm>
            <a:off x="5782071" y="1052736"/>
            <a:ext cx="0" cy="1944216"/>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p:cNvCxnSpPr/>
          <p:nvPr/>
        </p:nvCxnSpPr>
        <p:spPr bwMode="auto">
          <a:xfrm>
            <a:off x="5782071" y="3910236"/>
            <a:ext cx="0" cy="1944216"/>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椭圆 42"/>
          <p:cNvSpPr/>
          <p:nvPr/>
        </p:nvSpPr>
        <p:spPr bwMode="auto">
          <a:xfrm>
            <a:off x="5235971" y="2818036"/>
            <a:ext cx="1092200" cy="1092200"/>
          </a:xfrm>
          <a:prstGeom prst="ellipse">
            <a:avLst/>
          </a:prstGeom>
          <a:solidFill>
            <a:schemeClr val="bg1"/>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78" name="TextBox 77"/>
          <p:cNvSpPr txBox="1"/>
          <p:nvPr/>
        </p:nvSpPr>
        <p:spPr>
          <a:xfrm>
            <a:off x="3387177" y="1556792"/>
            <a:ext cx="1210588" cy="400110"/>
          </a:xfrm>
          <a:prstGeom prst="rect">
            <a:avLst/>
          </a:prstGeom>
          <a:noFill/>
        </p:spPr>
        <p:txBody>
          <a:bodyPr wrap="none" rtlCol="0">
            <a:spAutoFit/>
          </a:bodyPr>
          <a:lstStyle/>
          <a:p>
            <a:pPr algn="r"/>
            <a:r>
              <a:rPr lang="zh-CN" altLang="en-US" sz="2000" b="1" dirty="0" smtClean="0">
                <a:latin typeface="+mn-ea"/>
                <a:ea typeface="+mn-ea"/>
              </a:rPr>
              <a:t>单例模式</a:t>
            </a:r>
            <a:endParaRPr lang="zh-CN" altLang="en-US" sz="2000" b="1" dirty="0">
              <a:latin typeface="+mn-ea"/>
              <a:ea typeface="+mn-ea"/>
            </a:endParaRPr>
          </a:p>
        </p:txBody>
      </p:sp>
      <p:sp>
        <p:nvSpPr>
          <p:cNvPr id="79" name="TextBox 78"/>
          <p:cNvSpPr txBox="1"/>
          <p:nvPr/>
        </p:nvSpPr>
        <p:spPr>
          <a:xfrm>
            <a:off x="6862118" y="1556792"/>
            <a:ext cx="1467068" cy="400110"/>
          </a:xfrm>
          <a:prstGeom prst="rect">
            <a:avLst/>
          </a:prstGeom>
          <a:noFill/>
        </p:spPr>
        <p:txBody>
          <a:bodyPr wrap="none" rtlCol="0">
            <a:spAutoFit/>
          </a:bodyPr>
          <a:lstStyle/>
          <a:p>
            <a:r>
              <a:rPr lang="zh-CN" altLang="en-US" sz="2000" b="1" dirty="0" smtClean="0">
                <a:latin typeface="+mn-ea"/>
                <a:ea typeface="+mn-ea"/>
              </a:rPr>
              <a:t>非单例模式</a:t>
            </a:r>
            <a:endParaRPr lang="zh-CN" altLang="en-US" sz="2000" b="1" dirty="0">
              <a:latin typeface="+mn-ea"/>
              <a:ea typeface="+mn-ea"/>
            </a:endParaRPr>
          </a:p>
        </p:txBody>
      </p:sp>
      <p:sp>
        <p:nvSpPr>
          <p:cNvPr id="80" name="TextBox 79"/>
          <p:cNvSpPr txBox="1"/>
          <p:nvPr/>
        </p:nvSpPr>
        <p:spPr>
          <a:xfrm>
            <a:off x="1020118" y="2024844"/>
            <a:ext cx="3638103" cy="369332"/>
          </a:xfrm>
          <a:prstGeom prst="rect">
            <a:avLst/>
          </a:prstGeom>
          <a:noFill/>
        </p:spPr>
        <p:txBody>
          <a:bodyPr wrap="square" rtlCol="0">
            <a:spAutoFit/>
          </a:bodyPr>
          <a:lstStyle/>
          <a:p>
            <a:pPr algn="r"/>
            <a:r>
              <a:rPr lang="zh-CN" altLang="en-US" dirty="0" smtClean="0">
                <a:solidFill>
                  <a:schemeClr val="tx2"/>
                </a:solidFill>
                <a:latin typeface="+mn-ea"/>
                <a:ea typeface="+mn-ea"/>
              </a:rPr>
              <a:t>只有一个实例</a:t>
            </a:r>
            <a:endParaRPr lang="zh-CN" altLang="en-US" dirty="0">
              <a:solidFill>
                <a:schemeClr val="tx2"/>
              </a:solidFill>
              <a:latin typeface="+mn-ea"/>
              <a:ea typeface="+mn-ea"/>
            </a:endParaRPr>
          </a:p>
        </p:txBody>
      </p:sp>
      <p:sp>
        <p:nvSpPr>
          <p:cNvPr id="81" name="TextBox 80"/>
          <p:cNvSpPr txBox="1"/>
          <p:nvPr/>
        </p:nvSpPr>
        <p:spPr>
          <a:xfrm>
            <a:off x="6862118" y="2024844"/>
            <a:ext cx="3638103" cy="369332"/>
          </a:xfrm>
          <a:prstGeom prst="rect">
            <a:avLst/>
          </a:prstGeom>
          <a:noFill/>
        </p:spPr>
        <p:txBody>
          <a:bodyPr wrap="square" rtlCol="0">
            <a:spAutoFit/>
          </a:bodyPr>
          <a:lstStyle/>
          <a:p>
            <a:r>
              <a:rPr lang="zh-CN" altLang="en-US" dirty="0" smtClean="0">
                <a:solidFill>
                  <a:schemeClr val="tx2"/>
                </a:solidFill>
                <a:latin typeface="+mn-ea"/>
                <a:ea typeface="+mn-ea"/>
              </a:rPr>
              <a:t>可以多个实例</a:t>
            </a:r>
            <a:endParaRPr lang="zh-CN" altLang="en-US" dirty="0">
              <a:solidFill>
                <a:schemeClr val="tx2"/>
              </a:solidFill>
              <a:latin typeface="+mn-ea"/>
              <a:ea typeface="+mn-ea"/>
            </a:endParaRPr>
          </a:p>
        </p:txBody>
      </p:sp>
      <p:sp>
        <p:nvSpPr>
          <p:cNvPr id="82" name="矩形 81"/>
          <p:cNvSpPr/>
          <p:nvPr/>
        </p:nvSpPr>
        <p:spPr bwMode="auto">
          <a:xfrm>
            <a:off x="2359717" y="3364136"/>
            <a:ext cx="2149818" cy="352896"/>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 typeface="Arial" pitchFamily="34" charset="0"/>
              <a:buNone/>
              <a:tabLst/>
            </a:pPr>
            <a:r>
              <a:rPr lang="zh-CN" altLang="en-US" dirty="0" smtClean="0">
                <a:solidFill>
                  <a:srgbClr val="F8F8F8"/>
                </a:solidFill>
                <a:latin typeface="+mn-ea"/>
                <a:ea typeface="+mn-ea"/>
              </a:rPr>
              <a:t>从编程角度保证</a:t>
            </a:r>
            <a:endParaRPr kumimoji="0" lang="zh-CN" altLang="en-US" sz="1800" b="0" i="0" u="none" strike="noStrike" cap="none" normalizeH="0" baseline="0" dirty="0" smtClean="0">
              <a:ln>
                <a:noFill/>
              </a:ln>
              <a:solidFill>
                <a:srgbClr val="F8F8F8"/>
              </a:solidFill>
              <a:effectLst/>
              <a:latin typeface="+mn-ea"/>
              <a:ea typeface="+mn-ea"/>
            </a:endParaRPr>
          </a:p>
        </p:txBody>
      </p:sp>
      <p:sp>
        <p:nvSpPr>
          <p:cNvPr id="85" name="矩形 84"/>
          <p:cNvSpPr/>
          <p:nvPr/>
        </p:nvSpPr>
        <p:spPr bwMode="auto">
          <a:xfrm>
            <a:off x="1489869" y="3808636"/>
            <a:ext cx="3019666" cy="352896"/>
          </a:xfrm>
          <a:prstGeom prst="rect">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r"/>
            <a:r>
              <a:rPr lang="zh-CN" altLang="en-US" dirty="0" smtClean="0">
                <a:solidFill>
                  <a:srgbClr val="F8F8F8"/>
                </a:solidFill>
                <a:latin typeface="+mn-ea"/>
                <a:ea typeface="+mn-ea"/>
              </a:rPr>
              <a:t>肯定有</a:t>
            </a:r>
            <a:r>
              <a:rPr lang="en-US" altLang="zh-CN" dirty="0" smtClean="0">
                <a:solidFill>
                  <a:srgbClr val="F8F8F8"/>
                </a:solidFill>
                <a:latin typeface="+mn-ea"/>
                <a:ea typeface="+mn-ea"/>
              </a:rPr>
              <a:t>static</a:t>
            </a:r>
            <a:endParaRPr lang="zh-CN" altLang="en-US" dirty="0">
              <a:solidFill>
                <a:srgbClr val="F8F8F8"/>
              </a:solidFill>
              <a:latin typeface="+mn-ea"/>
              <a:ea typeface="+mn-ea"/>
            </a:endParaRPr>
          </a:p>
        </p:txBody>
      </p:sp>
      <p:sp>
        <p:nvSpPr>
          <p:cNvPr id="86" name="矩形 85"/>
          <p:cNvSpPr/>
          <p:nvPr/>
        </p:nvSpPr>
        <p:spPr bwMode="auto">
          <a:xfrm>
            <a:off x="1921917" y="4303936"/>
            <a:ext cx="2587618" cy="352896"/>
          </a:xfrm>
          <a:prstGeom prst="rect">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r"/>
            <a:r>
              <a:rPr lang="zh-CN" altLang="en-US" dirty="0" smtClean="0">
                <a:solidFill>
                  <a:srgbClr val="F8F8F8"/>
                </a:solidFill>
                <a:latin typeface="+mn-ea"/>
                <a:ea typeface="+mn-ea"/>
              </a:rPr>
              <a:t>构造方法私有</a:t>
            </a:r>
            <a:endParaRPr kumimoji="0" lang="zh-CN" altLang="en-US" sz="1800" b="0" i="0" u="none" strike="noStrike" cap="none" normalizeH="0" baseline="0" dirty="0" smtClean="0">
              <a:ln>
                <a:noFill/>
              </a:ln>
              <a:solidFill>
                <a:schemeClr val="tx1"/>
              </a:solidFill>
              <a:effectLst/>
              <a:latin typeface="+mn-ea"/>
              <a:ea typeface="+mn-ea"/>
            </a:endParaRPr>
          </a:p>
        </p:txBody>
      </p:sp>
      <p:sp>
        <p:nvSpPr>
          <p:cNvPr id="87" name="矩形 86"/>
          <p:cNvSpPr/>
          <p:nvPr/>
        </p:nvSpPr>
        <p:spPr bwMode="auto">
          <a:xfrm>
            <a:off x="1955068" y="4797152"/>
            <a:ext cx="2554467" cy="352896"/>
          </a:xfrm>
          <a:prstGeom prst="rect">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r"/>
            <a:r>
              <a:rPr lang="zh-CN" altLang="en-US" dirty="0" smtClean="0">
                <a:solidFill>
                  <a:srgbClr val="F8F8F8"/>
                </a:solidFill>
                <a:latin typeface="+mn-ea"/>
                <a:ea typeface="+mn-ea"/>
              </a:rPr>
              <a:t>无</a:t>
            </a:r>
            <a:r>
              <a:rPr lang="en-US" altLang="zh-CN" dirty="0" smtClean="0">
                <a:solidFill>
                  <a:srgbClr val="F8F8F8"/>
                </a:solidFill>
                <a:latin typeface="+mn-ea"/>
                <a:ea typeface="+mn-ea"/>
              </a:rPr>
              <a:t>new, </a:t>
            </a:r>
            <a:r>
              <a:rPr lang="en-US" altLang="zh-CN" dirty="0" err="1" smtClean="0">
                <a:solidFill>
                  <a:srgbClr val="F8F8F8"/>
                </a:solidFill>
                <a:latin typeface="+mn-ea"/>
                <a:ea typeface="+mn-ea"/>
              </a:rPr>
              <a:t>getInstance</a:t>
            </a:r>
            <a:r>
              <a:rPr lang="en-US" altLang="zh-CN" dirty="0" smtClean="0">
                <a:solidFill>
                  <a:srgbClr val="F8F8F8"/>
                </a:solidFill>
                <a:latin typeface="+mn-ea"/>
                <a:ea typeface="+mn-ea"/>
              </a:rPr>
              <a:t>()</a:t>
            </a:r>
            <a:endParaRPr lang="zh-CN" altLang="en-US" dirty="0">
              <a:latin typeface="+mn-ea"/>
              <a:ea typeface="+mn-ea"/>
            </a:endParaRPr>
          </a:p>
        </p:txBody>
      </p:sp>
      <p:sp>
        <p:nvSpPr>
          <p:cNvPr id="88" name="矩形 87"/>
          <p:cNvSpPr/>
          <p:nvPr/>
        </p:nvSpPr>
        <p:spPr bwMode="auto">
          <a:xfrm>
            <a:off x="7002323" y="3364136"/>
            <a:ext cx="2336418" cy="352896"/>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zh-CN" altLang="en-US" dirty="0" smtClean="0">
                <a:solidFill>
                  <a:srgbClr val="F8F8F8"/>
                </a:solidFill>
                <a:latin typeface="+mn-ea"/>
                <a:ea typeface="+mn-ea"/>
              </a:rPr>
              <a:t>无考虑</a:t>
            </a:r>
            <a:endParaRPr lang="zh-CN" altLang="en-US" dirty="0">
              <a:solidFill>
                <a:srgbClr val="F8F8F8"/>
              </a:solidFill>
              <a:latin typeface="+mn-ea"/>
              <a:ea typeface="+mn-ea"/>
            </a:endParaRP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mn-ea"/>
              <a:ea typeface="+mn-ea"/>
            </a:endParaRPr>
          </a:p>
        </p:txBody>
      </p:sp>
      <p:sp>
        <p:nvSpPr>
          <p:cNvPr id="89" name="矩形 88"/>
          <p:cNvSpPr/>
          <p:nvPr/>
        </p:nvSpPr>
        <p:spPr bwMode="auto">
          <a:xfrm>
            <a:off x="7014369" y="3808636"/>
            <a:ext cx="3485852" cy="352896"/>
          </a:xfrm>
          <a:prstGeom prst="rect">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zh-CN" altLang="en-US" dirty="0">
                <a:solidFill>
                  <a:srgbClr val="F8F8F8"/>
                </a:solidFill>
                <a:latin typeface="+mn-ea"/>
                <a:ea typeface="+mn-ea"/>
              </a:rPr>
              <a:t>只</a:t>
            </a:r>
            <a:r>
              <a:rPr lang="zh-CN" altLang="en-US" dirty="0" smtClean="0">
                <a:solidFill>
                  <a:srgbClr val="F8F8F8"/>
                </a:solidFill>
                <a:latin typeface="+mn-ea"/>
                <a:ea typeface="+mn-ea"/>
              </a:rPr>
              <a:t>在有需求的时候用</a:t>
            </a:r>
            <a:r>
              <a:rPr lang="en-US" altLang="zh-CN" dirty="0" smtClean="0">
                <a:solidFill>
                  <a:srgbClr val="F8F8F8"/>
                </a:solidFill>
                <a:latin typeface="+mn-ea"/>
                <a:ea typeface="+mn-ea"/>
              </a:rPr>
              <a:t>static</a:t>
            </a:r>
            <a:endParaRPr lang="zh-CN" altLang="en-US" dirty="0">
              <a:solidFill>
                <a:srgbClr val="F8F8F8"/>
              </a:solidFill>
              <a:latin typeface="+mn-ea"/>
              <a:ea typeface="+mn-ea"/>
            </a:endParaRP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mn-ea"/>
              <a:ea typeface="+mn-ea"/>
            </a:endParaRPr>
          </a:p>
        </p:txBody>
      </p:sp>
      <p:sp>
        <p:nvSpPr>
          <p:cNvPr id="90" name="矩形 89"/>
          <p:cNvSpPr/>
          <p:nvPr/>
        </p:nvSpPr>
        <p:spPr bwMode="auto">
          <a:xfrm>
            <a:off x="7014369" y="4303936"/>
            <a:ext cx="1820316" cy="352896"/>
          </a:xfrm>
          <a:prstGeom prst="rect">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zh-CN" altLang="en-US" dirty="0" smtClean="0">
                <a:solidFill>
                  <a:srgbClr val="F8F8F8"/>
                </a:solidFill>
                <a:latin typeface="+mn-ea"/>
                <a:ea typeface="+mn-ea"/>
              </a:rPr>
              <a:t>构造方法公开</a:t>
            </a:r>
            <a:endParaRPr lang="zh-CN" altLang="en-US" dirty="0">
              <a:latin typeface="+mn-ea"/>
              <a:ea typeface="+mn-ea"/>
            </a:endParaRP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mn-ea"/>
              <a:ea typeface="+mn-ea"/>
            </a:endParaRPr>
          </a:p>
        </p:txBody>
      </p:sp>
      <p:sp>
        <p:nvSpPr>
          <p:cNvPr id="91" name="矩形 90"/>
          <p:cNvSpPr/>
          <p:nvPr/>
        </p:nvSpPr>
        <p:spPr bwMode="auto">
          <a:xfrm>
            <a:off x="7002323" y="4797152"/>
            <a:ext cx="2480434" cy="352896"/>
          </a:xfrm>
          <a:prstGeom prst="rect">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zh-CN" altLang="en-US" dirty="0" smtClean="0">
                <a:solidFill>
                  <a:srgbClr val="F8F8F8"/>
                </a:solidFill>
                <a:latin typeface="+mn-ea"/>
                <a:ea typeface="+mn-ea"/>
              </a:rPr>
              <a:t>写类的时候考虑</a:t>
            </a:r>
            <a:r>
              <a:rPr lang="en-US" altLang="zh-CN" dirty="0" smtClean="0">
                <a:solidFill>
                  <a:srgbClr val="F8F8F8"/>
                </a:solidFill>
                <a:latin typeface="+mn-ea"/>
                <a:ea typeface="+mn-ea"/>
              </a:rPr>
              <a:t>new</a:t>
            </a:r>
            <a:r>
              <a:rPr lang="zh-CN" altLang="en-US" dirty="0" smtClean="0">
                <a:solidFill>
                  <a:srgbClr val="F8F8F8"/>
                </a:solidFill>
                <a:latin typeface="+mn-ea"/>
                <a:ea typeface="+mn-ea"/>
              </a:rPr>
              <a:t>的使用</a:t>
            </a:r>
            <a:endParaRPr lang="zh-CN" altLang="en-US" dirty="0">
              <a:latin typeface="+mn-ea"/>
              <a:ea typeface="+mn-ea"/>
            </a:endParaRPr>
          </a:p>
        </p:txBody>
      </p:sp>
      <p:sp>
        <p:nvSpPr>
          <p:cNvPr id="92" name="TextBox 91"/>
          <p:cNvSpPr txBox="1"/>
          <p:nvPr/>
        </p:nvSpPr>
        <p:spPr>
          <a:xfrm>
            <a:off x="5371887" y="3018098"/>
            <a:ext cx="867545" cy="707886"/>
          </a:xfrm>
          <a:prstGeom prst="rect">
            <a:avLst/>
          </a:prstGeom>
          <a:noFill/>
        </p:spPr>
        <p:txBody>
          <a:bodyPr wrap="none" rtlCol="0">
            <a:spAutoFit/>
          </a:bodyPr>
          <a:lstStyle/>
          <a:p>
            <a:r>
              <a:rPr lang="en-US" altLang="zh-CN" sz="4000" dirty="0" smtClean="0">
                <a:solidFill>
                  <a:srgbClr val="F8F8F8"/>
                </a:solidFill>
              </a:rPr>
              <a:t>VS</a:t>
            </a:r>
            <a:endParaRPr lang="zh-CN" altLang="en-US" sz="4000" dirty="0">
              <a:solidFill>
                <a:srgbClr val="F8F8F8"/>
              </a:solidFill>
            </a:endParaRPr>
          </a:p>
        </p:txBody>
      </p:sp>
    </p:spTree>
    <p:extLst>
      <p:ext uri="{BB962C8B-B14F-4D97-AF65-F5344CB8AC3E}">
        <p14:creationId xmlns:p14="http://schemas.microsoft.com/office/powerpoint/2010/main" val="1767551858"/>
      </p:ext>
    </p:extLst>
  </p:cSld>
  <p:clrMapOvr>
    <a:masterClrMapping/>
  </p:clrMapOvr>
  <p:transition spd="slow" advTm="6932">
    <p:push/>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2020"/>
                                </p:stCondLst>
                                <p:childTnLst>
                                  <p:par>
                                    <p:cTn id="23" presetID="22" presetClass="entr" presetSubtype="1"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down)">
                                          <p:cBhvr>
                                            <p:cTn id="28" dur="500"/>
                                            <p:tgtEl>
                                              <p:spTgt spid="42"/>
                                            </p:tgtEl>
                                          </p:cBhvr>
                                        </p:animEffect>
                                      </p:childTnLst>
                                    </p:cTn>
                                  </p:par>
                                </p:childTnLst>
                              </p:cTn>
                            </p:par>
                            <p:par>
                              <p:cTn id="29" fill="hold">
                                <p:stCondLst>
                                  <p:cond delay="2520"/>
                                </p:stCondLst>
                                <p:childTnLst>
                                  <p:par>
                                    <p:cTn id="30" presetID="53" presetClass="entr" presetSubtype="16"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p:cTn id="32" dur="500" fill="hold"/>
                                            <p:tgtEl>
                                              <p:spTgt spid="43"/>
                                            </p:tgtEl>
                                            <p:attrNameLst>
                                              <p:attrName>ppt_w</p:attrName>
                                            </p:attrNameLst>
                                          </p:cBhvr>
                                          <p:tavLst>
                                            <p:tav tm="0">
                                              <p:val>
                                                <p:fltVal val="0"/>
                                              </p:val>
                                            </p:tav>
                                            <p:tav tm="100000">
                                              <p:val>
                                                <p:strVal val="#ppt_w"/>
                                              </p:val>
                                            </p:tav>
                                          </p:tavLst>
                                        </p:anim>
                                        <p:anim calcmode="lin" valueType="num">
                                          <p:cBhvr>
                                            <p:cTn id="33" dur="500" fill="hold"/>
                                            <p:tgtEl>
                                              <p:spTgt spid="43"/>
                                            </p:tgtEl>
                                            <p:attrNameLst>
                                              <p:attrName>ppt_h</p:attrName>
                                            </p:attrNameLst>
                                          </p:cBhvr>
                                          <p:tavLst>
                                            <p:tav tm="0">
                                              <p:val>
                                                <p:fltVal val="0"/>
                                              </p:val>
                                            </p:tav>
                                            <p:tav tm="100000">
                                              <p:val>
                                                <p:strVal val="#ppt_h"/>
                                              </p:val>
                                            </p:tav>
                                          </p:tavLst>
                                        </p:anim>
                                        <p:animEffect transition="in" filter="fade">
                                          <p:cBhvr>
                                            <p:cTn id="34" dur="500"/>
                                            <p:tgtEl>
                                              <p:spTgt spid="4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anim calcmode="lin" valueType="num">
                                          <p:cBhvr>
                                            <p:cTn id="37" dur="500" fill="hold"/>
                                            <p:tgtEl>
                                              <p:spTgt spid="92"/>
                                            </p:tgtEl>
                                            <p:attrNameLst>
                                              <p:attrName>ppt_w</p:attrName>
                                            </p:attrNameLst>
                                          </p:cBhvr>
                                          <p:tavLst>
                                            <p:tav tm="0">
                                              <p:val>
                                                <p:fltVal val="0"/>
                                              </p:val>
                                            </p:tav>
                                            <p:tav tm="100000">
                                              <p:val>
                                                <p:strVal val="#ppt_w"/>
                                              </p:val>
                                            </p:tav>
                                          </p:tavLst>
                                        </p:anim>
                                        <p:anim calcmode="lin" valueType="num">
                                          <p:cBhvr>
                                            <p:cTn id="38" dur="500" fill="hold"/>
                                            <p:tgtEl>
                                              <p:spTgt spid="92"/>
                                            </p:tgtEl>
                                            <p:attrNameLst>
                                              <p:attrName>ppt_h</p:attrName>
                                            </p:attrNameLst>
                                          </p:cBhvr>
                                          <p:tavLst>
                                            <p:tav tm="0">
                                              <p:val>
                                                <p:fltVal val="0"/>
                                              </p:val>
                                            </p:tav>
                                            <p:tav tm="100000">
                                              <p:val>
                                                <p:strVal val="#ppt_h"/>
                                              </p:val>
                                            </p:tav>
                                          </p:tavLst>
                                        </p:anim>
                                        <p:animEffect transition="in" filter="fade">
                                          <p:cBhvr>
                                            <p:cTn id="39" dur="500"/>
                                            <p:tgtEl>
                                              <p:spTgt spid="92"/>
                                            </p:tgtEl>
                                          </p:cBhvr>
                                        </p:animEffect>
                                      </p:childTnLst>
                                    </p:cTn>
                                  </p:par>
                                </p:childTnLst>
                              </p:cTn>
                            </p:par>
                            <p:par>
                              <p:cTn id="40" fill="hold">
                                <p:stCondLst>
                                  <p:cond delay="3020"/>
                                </p:stCondLst>
                                <p:childTnLst>
                                  <p:par>
                                    <p:cTn id="41" presetID="2" presetClass="entr" presetSubtype="4" fill="hold" grpId="0" nodeType="afterEffect" p14:presetBounceEnd="20000">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14:bounceEnd="20000">
                                          <p:cBhvr additive="base">
                                            <p:cTn id="43" dur="500" fill="hold"/>
                                            <p:tgtEl>
                                              <p:spTgt spid="78"/>
                                            </p:tgtEl>
                                            <p:attrNameLst>
                                              <p:attrName>ppt_x</p:attrName>
                                            </p:attrNameLst>
                                          </p:cBhvr>
                                          <p:tavLst>
                                            <p:tav tm="0">
                                              <p:val>
                                                <p:strVal val="#ppt_x"/>
                                              </p:val>
                                            </p:tav>
                                            <p:tav tm="100000">
                                              <p:val>
                                                <p:strVal val="#ppt_x"/>
                                              </p:val>
                                            </p:tav>
                                          </p:tavLst>
                                        </p:anim>
                                        <p:anim calcmode="lin" valueType="num" p14:bounceEnd="20000">
                                          <p:cBhvr additive="base">
                                            <p:cTn id="44" dur="500" fill="hold"/>
                                            <p:tgtEl>
                                              <p:spTgt spid="7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14:presetBounceEnd="20000">
                                      <p:stCondLst>
                                        <p:cond delay="0"/>
                                      </p:stCondLst>
                                      <p:childTnLst>
                                        <p:set>
                                          <p:cBhvr>
                                            <p:cTn id="46" dur="1" fill="hold">
                                              <p:stCondLst>
                                                <p:cond delay="0"/>
                                              </p:stCondLst>
                                            </p:cTn>
                                            <p:tgtEl>
                                              <p:spTgt spid="79"/>
                                            </p:tgtEl>
                                            <p:attrNameLst>
                                              <p:attrName>style.visibility</p:attrName>
                                            </p:attrNameLst>
                                          </p:cBhvr>
                                          <p:to>
                                            <p:strVal val="visible"/>
                                          </p:to>
                                        </p:set>
                                        <p:anim calcmode="lin" valueType="num" p14:bounceEnd="20000">
                                          <p:cBhvr additive="base">
                                            <p:cTn id="47" dur="500" fill="hold"/>
                                            <p:tgtEl>
                                              <p:spTgt spid="79"/>
                                            </p:tgtEl>
                                            <p:attrNameLst>
                                              <p:attrName>ppt_x</p:attrName>
                                            </p:attrNameLst>
                                          </p:cBhvr>
                                          <p:tavLst>
                                            <p:tav tm="0">
                                              <p:val>
                                                <p:strVal val="#ppt_x"/>
                                              </p:val>
                                            </p:tav>
                                            <p:tav tm="100000">
                                              <p:val>
                                                <p:strVal val="#ppt_x"/>
                                              </p:val>
                                            </p:tav>
                                          </p:tavLst>
                                        </p:anim>
                                        <p:anim calcmode="lin" valueType="num" p14:bounceEnd="20000">
                                          <p:cBhvr additive="base">
                                            <p:cTn id="48" dur="500" fill="hold"/>
                                            <p:tgtEl>
                                              <p:spTgt spid="79"/>
                                            </p:tgtEl>
                                            <p:attrNameLst>
                                              <p:attrName>ppt_y</p:attrName>
                                            </p:attrNameLst>
                                          </p:cBhvr>
                                          <p:tavLst>
                                            <p:tav tm="0">
                                              <p:val>
                                                <p:strVal val="1+#ppt_h/2"/>
                                              </p:val>
                                            </p:tav>
                                            <p:tav tm="100000">
                                              <p:val>
                                                <p:strVal val="#ppt_y"/>
                                              </p:val>
                                            </p:tav>
                                          </p:tavLst>
                                        </p:anim>
                                      </p:childTnLst>
                                    </p:cTn>
                                  </p:par>
                                </p:childTnLst>
                              </p:cTn>
                            </p:par>
                            <p:par>
                              <p:cTn id="49" fill="hold">
                                <p:stCondLst>
                                  <p:cond delay="3520"/>
                                </p:stCondLst>
                                <p:childTnLst>
                                  <p:par>
                                    <p:cTn id="50" presetID="22" presetClass="entr" presetSubtype="1" fill="hold" grpId="0" nodeType="afterEffect">
                                      <p:stCondLst>
                                        <p:cond delay="0"/>
                                      </p:stCondLst>
                                      <p:childTnLst>
                                        <p:set>
                                          <p:cBhvr>
                                            <p:cTn id="51" dur="1" fill="hold">
                                              <p:stCondLst>
                                                <p:cond delay="0"/>
                                              </p:stCondLst>
                                            </p:cTn>
                                            <p:tgtEl>
                                              <p:spTgt spid="80"/>
                                            </p:tgtEl>
                                            <p:attrNameLst>
                                              <p:attrName>style.visibility</p:attrName>
                                            </p:attrNameLst>
                                          </p:cBhvr>
                                          <p:to>
                                            <p:strVal val="visible"/>
                                          </p:to>
                                        </p:set>
                                        <p:animEffect transition="in" filter="wipe(up)">
                                          <p:cBhvr>
                                            <p:cTn id="52" dur="500"/>
                                            <p:tgtEl>
                                              <p:spTgt spid="80"/>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81"/>
                                            </p:tgtEl>
                                            <p:attrNameLst>
                                              <p:attrName>style.visibility</p:attrName>
                                            </p:attrNameLst>
                                          </p:cBhvr>
                                          <p:to>
                                            <p:strVal val="visible"/>
                                          </p:to>
                                        </p:set>
                                        <p:animEffect transition="in" filter="wipe(up)">
                                          <p:cBhvr>
                                            <p:cTn id="55" dur="500"/>
                                            <p:tgtEl>
                                              <p:spTgt spid="81"/>
                                            </p:tgtEl>
                                          </p:cBhvr>
                                        </p:animEffect>
                                      </p:childTnLst>
                                    </p:cTn>
                                  </p:par>
                                </p:childTnLst>
                              </p:cTn>
                            </p:par>
                            <p:par>
                              <p:cTn id="56" fill="hold">
                                <p:stCondLst>
                                  <p:cond delay="4020"/>
                                </p:stCondLst>
                                <p:childTnLst>
                                  <p:par>
                                    <p:cTn id="57" presetID="22" presetClass="entr" presetSubtype="2" fill="hold" grpId="0" nodeType="afterEffect">
                                      <p:stCondLst>
                                        <p:cond delay="0"/>
                                      </p:stCondLst>
                                      <p:childTnLst>
                                        <p:set>
                                          <p:cBhvr>
                                            <p:cTn id="58" dur="1" fill="hold">
                                              <p:stCondLst>
                                                <p:cond delay="0"/>
                                              </p:stCondLst>
                                            </p:cTn>
                                            <p:tgtEl>
                                              <p:spTgt spid="82"/>
                                            </p:tgtEl>
                                            <p:attrNameLst>
                                              <p:attrName>style.visibility</p:attrName>
                                            </p:attrNameLst>
                                          </p:cBhvr>
                                          <p:to>
                                            <p:strVal val="visible"/>
                                          </p:to>
                                        </p:set>
                                        <p:animEffect transition="in" filter="wipe(right)">
                                          <p:cBhvr>
                                            <p:cTn id="59" dur="500"/>
                                            <p:tgtEl>
                                              <p:spTgt spid="82"/>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88"/>
                                            </p:tgtEl>
                                            <p:attrNameLst>
                                              <p:attrName>style.visibility</p:attrName>
                                            </p:attrNameLst>
                                          </p:cBhvr>
                                          <p:to>
                                            <p:strVal val="visible"/>
                                          </p:to>
                                        </p:set>
                                        <p:animEffect transition="in" filter="wipe(left)">
                                          <p:cBhvr>
                                            <p:cTn id="62" dur="500"/>
                                            <p:tgtEl>
                                              <p:spTgt spid="88"/>
                                            </p:tgtEl>
                                          </p:cBhvr>
                                        </p:animEffect>
                                      </p:childTnLst>
                                    </p:cTn>
                                  </p:par>
                                </p:childTnLst>
                              </p:cTn>
                            </p:par>
                            <p:par>
                              <p:cTn id="63" fill="hold">
                                <p:stCondLst>
                                  <p:cond delay="4520"/>
                                </p:stCondLst>
                                <p:childTnLst>
                                  <p:par>
                                    <p:cTn id="64" presetID="22" presetClass="entr" presetSubtype="2" fill="hold" grpId="0" nodeType="afterEffect">
                                      <p:stCondLst>
                                        <p:cond delay="0"/>
                                      </p:stCondLst>
                                      <p:childTnLst>
                                        <p:set>
                                          <p:cBhvr>
                                            <p:cTn id="65" dur="1" fill="hold">
                                              <p:stCondLst>
                                                <p:cond delay="0"/>
                                              </p:stCondLst>
                                            </p:cTn>
                                            <p:tgtEl>
                                              <p:spTgt spid="85"/>
                                            </p:tgtEl>
                                            <p:attrNameLst>
                                              <p:attrName>style.visibility</p:attrName>
                                            </p:attrNameLst>
                                          </p:cBhvr>
                                          <p:to>
                                            <p:strVal val="visible"/>
                                          </p:to>
                                        </p:set>
                                        <p:animEffect transition="in" filter="wipe(right)">
                                          <p:cBhvr>
                                            <p:cTn id="66" dur="500"/>
                                            <p:tgtEl>
                                              <p:spTgt spid="85"/>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89"/>
                                            </p:tgtEl>
                                            <p:attrNameLst>
                                              <p:attrName>style.visibility</p:attrName>
                                            </p:attrNameLst>
                                          </p:cBhvr>
                                          <p:to>
                                            <p:strVal val="visible"/>
                                          </p:to>
                                        </p:set>
                                        <p:animEffect transition="in" filter="wipe(left)">
                                          <p:cBhvr>
                                            <p:cTn id="69" dur="500"/>
                                            <p:tgtEl>
                                              <p:spTgt spid="89"/>
                                            </p:tgtEl>
                                          </p:cBhvr>
                                        </p:animEffect>
                                      </p:childTnLst>
                                    </p:cTn>
                                  </p:par>
                                </p:childTnLst>
                              </p:cTn>
                            </p:par>
                            <p:par>
                              <p:cTn id="70" fill="hold">
                                <p:stCondLst>
                                  <p:cond delay="5020"/>
                                </p:stCondLst>
                                <p:childTnLst>
                                  <p:par>
                                    <p:cTn id="71" presetID="22" presetClass="entr" presetSubtype="2" fill="hold" grpId="0" nodeType="afterEffect">
                                      <p:stCondLst>
                                        <p:cond delay="0"/>
                                      </p:stCondLst>
                                      <p:childTnLst>
                                        <p:set>
                                          <p:cBhvr>
                                            <p:cTn id="72" dur="1" fill="hold">
                                              <p:stCondLst>
                                                <p:cond delay="0"/>
                                              </p:stCondLst>
                                            </p:cTn>
                                            <p:tgtEl>
                                              <p:spTgt spid="86"/>
                                            </p:tgtEl>
                                            <p:attrNameLst>
                                              <p:attrName>style.visibility</p:attrName>
                                            </p:attrNameLst>
                                          </p:cBhvr>
                                          <p:to>
                                            <p:strVal val="visible"/>
                                          </p:to>
                                        </p:set>
                                        <p:animEffect transition="in" filter="wipe(right)">
                                          <p:cBhvr>
                                            <p:cTn id="73" dur="500"/>
                                            <p:tgtEl>
                                              <p:spTgt spid="86"/>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90"/>
                                            </p:tgtEl>
                                            <p:attrNameLst>
                                              <p:attrName>style.visibility</p:attrName>
                                            </p:attrNameLst>
                                          </p:cBhvr>
                                          <p:to>
                                            <p:strVal val="visible"/>
                                          </p:to>
                                        </p:set>
                                        <p:animEffect transition="in" filter="wipe(left)">
                                          <p:cBhvr>
                                            <p:cTn id="76" dur="500"/>
                                            <p:tgtEl>
                                              <p:spTgt spid="90"/>
                                            </p:tgtEl>
                                          </p:cBhvr>
                                        </p:animEffect>
                                      </p:childTnLst>
                                    </p:cTn>
                                  </p:par>
                                </p:childTnLst>
                              </p:cTn>
                            </p:par>
                            <p:par>
                              <p:cTn id="77" fill="hold">
                                <p:stCondLst>
                                  <p:cond delay="5520"/>
                                </p:stCondLst>
                                <p:childTnLst>
                                  <p:par>
                                    <p:cTn id="78" presetID="22" presetClass="entr" presetSubtype="2" fill="hold" grpId="0" nodeType="afterEffect">
                                      <p:stCondLst>
                                        <p:cond delay="0"/>
                                      </p:stCondLst>
                                      <p:childTnLst>
                                        <p:set>
                                          <p:cBhvr>
                                            <p:cTn id="79" dur="1" fill="hold">
                                              <p:stCondLst>
                                                <p:cond delay="0"/>
                                              </p:stCondLst>
                                            </p:cTn>
                                            <p:tgtEl>
                                              <p:spTgt spid="87"/>
                                            </p:tgtEl>
                                            <p:attrNameLst>
                                              <p:attrName>style.visibility</p:attrName>
                                            </p:attrNameLst>
                                          </p:cBhvr>
                                          <p:to>
                                            <p:strVal val="visible"/>
                                          </p:to>
                                        </p:set>
                                        <p:animEffect transition="in" filter="wipe(right)">
                                          <p:cBhvr>
                                            <p:cTn id="80" dur="500"/>
                                            <p:tgtEl>
                                              <p:spTgt spid="87"/>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91"/>
                                            </p:tgtEl>
                                            <p:attrNameLst>
                                              <p:attrName>style.visibility</p:attrName>
                                            </p:attrNameLst>
                                          </p:cBhvr>
                                          <p:to>
                                            <p:strVal val="visible"/>
                                          </p:to>
                                        </p:set>
                                        <p:animEffect transition="in" filter="wipe(left)">
                                          <p:cBhvr>
                                            <p:cTn id="83"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43" grpId="0" animBg="1"/>
          <p:bldP spid="78" grpId="0"/>
          <p:bldP spid="79" grpId="0"/>
          <p:bldP spid="80" grpId="0"/>
          <p:bldP spid="81" grpId="0"/>
          <p:bldP spid="82" grpId="0" animBg="1"/>
          <p:bldP spid="85" grpId="0" animBg="1"/>
          <p:bldP spid="86" grpId="0" animBg="1"/>
          <p:bldP spid="87" grpId="0" animBg="1"/>
          <p:bldP spid="88" grpId="0" animBg="1"/>
          <p:bldP spid="89" grpId="0" animBg="1"/>
          <p:bldP spid="90" grpId="0" animBg="1"/>
          <p:bldP spid="91" grpId="0" animBg="1"/>
          <p:bldP spid="9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2020"/>
                                </p:stCondLst>
                                <p:childTnLst>
                                  <p:par>
                                    <p:cTn id="23" presetID="22" presetClass="entr" presetSubtype="1"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down)">
                                          <p:cBhvr>
                                            <p:cTn id="28" dur="500"/>
                                            <p:tgtEl>
                                              <p:spTgt spid="42"/>
                                            </p:tgtEl>
                                          </p:cBhvr>
                                        </p:animEffect>
                                      </p:childTnLst>
                                    </p:cTn>
                                  </p:par>
                                </p:childTnLst>
                              </p:cTn>
                            </p:par>
                            <p:par>
                              <p:cTn id="29" fill="hold">
                                <p:stCondLst>
                                  <p:cond delay="2520"/>
                                </p:stCondLst>
                                <p:childTnLst>
                                  <p:par>
                                    <p:cTn id="30" presetID="53" presetClass="entr" presetSubtype="16"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p:cTn id="32" dur="500" fill="hold"/>
                                            <p:tgtEl>
                                              <p:spTgt spid="43"/>
                                            </p:tgtEl>
                                            <p:attrNameLst>
                                              <p:attrName>ppt_w</p:attrName>
                                            </p:attrNameLst>
                                          </p:cBhvr>
                                          <p:tavLst>
                                            <p:tav tm="0">
                                              <p:val>
                                                <p:fltVal val="0"/>
                                              </p:val>
                                            </p:tav>
                                            <p:tav tm="100000">
                                              <p:val>
                                                <p:strVal val="#ppt_w"/>
                                              </p:val>
                                            </p:tav>
                                          </p:tavLst>
                                        </p:anim>
                                        <p:anim calcmode="lin" valueType="num">
                                          <p:cBhvr>
                                            <p:cTn id="33" dur="500" fill="hold"/>
                                            <p:tgtEl>
                                              <p:spTgt spid="43"/>
                                            </p:tgtEl>
                                            <p:attrNameLst>
                                              <p:attrName>ppt_h</p:attrName>
                                            </p:attrNameLst>
                                          </p:cBhvr>
                                          <p:tavLst>
                                            <p:tav tm="0">
                                              <p:val>
                                                <p:fltVal val="0"/>
                                              </p:val>
                                            </p:tav>
                                            <p:tav tm="100000">
                                              <p:val>
                                                <p:strVal val="#ppt_h"/>
                                              </p:val>
                                            </p:tav>
                                          </p:tavLst>
                                        </p:anim>
                                        <p:animEffect transition="in" filter="fade">
                                          <p:cBhvr>
                                            <p:cTn id="34" dur="500"/>
                                            <p:tgtEl>
                                              <p:spTgt spid="4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anim calcmode="lin" valueType="num">
                                          <p:cBhvr>
                                            <p:cTn id="37" dur="500" fill="hold"/>
                                            <p:tgtEl>
                                              <p:spTgt spid="92"/>
                                            </p:tgtEl>
                                            <p:attrNameLst>
                                              <p:attrName>ppt_w</p:attrName>
                                            </p:attrNameLst>
                                          </p:cBhvr>
                                          <p:tavLst>
                                            <p:tav tm="0">
                                              <p:val>
                                                <p:fltVal val="0"/>
                                              </p:val>
                                            </p:tav>
                                            <p:tav tm="100000">
                                              <p:val>
                                                <p:strVal val="#ppt_w"/>
                                              </p:val>
                                            </p:tav>
                                          </p:tavLst>
                                        </p:anim>
                                        <p:anim calcmode="lin" valueType="num">
                                          <p:cBhvr>
                                            <p:cTn id="38" dur="500" fill="hold"/>
                                            <p:tgtEl>
                                              <p:spTgt spid="92"/>
                                            </p:tgtEl>
                                            <p:attrNameLst>
                                              <p:attrName>ppt_h</p:attrName>
                                            </p:attrNameLst>
                                          </p:cBhvr>
                                          <p:tavLst>
                                            <p:tav tm="0">
                                              <p:val>
                                                <p:fltVal val="0"/>
                                              </p:val>
                                            </p:tav>
                                            <p:tav tm="100000">
                                              <p:val>
                                                <p:strVal val="#ppt_h"/>
                                              </p:val>
                                            </p:tav>
                                          </p:tavLst>
                                        </p:anim>
                                        <p:animEffect transition="in" filter="fade">
                                          <p:cBhvr>
                                            <p:cTn id="39" dur="500"/>
                                            <p:tgtEl>
                                              <p:spTgt spid="92"/>
                                            </p:tgtEl>
                                          </p:cBhvr>
                                        </p:animEffect>
                                      </p:childTnLst>
                                    </p:cTn>
                                  </p:par>
                                </p:childTnLst>
                              </p:cTn>
                            </p:par>
                            <p:par>
                              <p:cTn id="40" fill="hold">
                                <p:stCondLst>
                                  <p:cond delay="3020"/>
                                </p:stCondLst>
                                <p:childTnLst>
                                  <p:par>
                                    <p:cTn id="41" presetID="2" presetClass="entr" presetSubtype="4"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additive="base">
                                            <p:cTn id="43" dur="500" fill="hold"/>
                                            <p:tgtEl>
                                              <p:spTgt spid="78"/>
                                            </p:tgtEl>
                                            <p:attrNameLst>
                                              <p:attrName>ppt_x</p:attrName>
                                            </p:attrNameLst>
                                          </p:cBhvr>
                                          <p:tavLst>
                                            <p:tav tm="0">
                                              <p:val>
                                                <p:strVal val="#ppt_x"/>
                                              </p:val>
                                            </p:tav>
                                            <p:tav tm="100000">
                                              <p:val>
                                                <p:strVal val="#ppt_x"/>
                                              </p:val>
                                            </p:tav>
                                          </p:tavLst>
                                        </p:anim>
                                        <p:anim calcmode="lin" valueType="num">
                                          <p:cBhvr additive="base">
                                            <p:cTn id="44" dur="500" fill="hold"/>
                                            <p:tgtEl>
                                              <p:spTgt spid="7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anim calcmode="lin" valueType="num">
                                          <p:cBhvr additive="base">
                                            <p:cTn id="47" dur="500" fill="hold"/>
                                            <p:tgtEl>
                                              <p:spTgt spid="79"/>
                                            </p:tgtEl>
                                            <p:attrNameLst>
                                              <p:attrName>ppt_x</p:attrName>
                                            </p:attrNameLst>
                                          </p:cBhvr>
                                          <p:tavLst>
                                            <p:tav tm="0">
                                              <p:val>
                                                <p:strVal val="#ppt_x"/>
                                              </p:val>
                                            </p:tav>
                                            <p:tav tm="100000">
                                              <p:val>
                                                <p:strVal val="#ppt_x"/>
                                              </p:val>
                                            </p:tav>
                                          </p:tavLst>
                                        </p:anim>
                                        <p:anim calcmode="lin" valueType="num">
                                          <p:cBhvr additive="base">
                                            <p:cTn id="48" dur="500" fill="hold"/>
                                            <p:tgtEl>
                                              <p:spTgt spid="79"/>
                                            </p:tgtEl>
                                            <p:attrNameLst>
                                              <p:attrName>ppt_y</p:attrName>
                                            </p:attrNameLst>
                                          </p:cBhvr>
                                          <p:tavLst>
                                            <p:tav tm="0">
                                              <p:val>
                                                <p:strVal val="1+#ppt_h/2"/>
                                              </p:val>
                                            </p:tav>
                                            <p:tav tm="100000">
                                              <p:val>
                                                <p:strVal val="#ppt_y"/>
                                              </p:val>
                                            </p:tav>
                                          </p:tavLst>
                                        </p:anim>
                                      </p:childTnLst>
                                    </p:cTn>
                                  </p:par>
                                </p:childTnLst>
                              </p:cTn>
                            </p:par>
                            <p:par>
                              <p:cTn id="49" fill="hold">
                                <p:stCondLst>
                                  <p:cond delay="3520"/>
                                </p:stCondLst>
                                <p:childTnLst>
                                  <p:par>
                                    <p:cTn id="50" presetID="22" presetClass="entr" presetSubtype="1" fill="hold" grpId="0" nodeType="afterEffect">
                                      <p:stCondLst>
                                        <p:cond delay="0"/>
                                      </p:stCondLst>
                                      <p:childTnLst>
                                        <p:set>
                                          <p:cBhvr>
                                            <p:cTn id="51" dur="1" fill="hold">
                                              <p:stCondLst>
                                                <p:cond delay="0"/>
                                              </p:stCondLst>
                                            </p:cTn>
                                            <p:tgtEl>
                                              <p:spTgt spid="80"/>
                                            </p:tgtEl>
                                            <p:attrNameLst>
                                              <p:attrName>style.visibility</p:attrName>
                                            </p:attrNameLst>
                                          </p:cBhvr>
                                          <p:to>
                                            <p:strVal val="visible"/>
                                          </p:to>
                                        </p:set>
                                        <p:animEffect transition="in" filter="wipe(up)">
                                          <p:cBhvr>
                                            <p:cTn id="52" dur="500"/>
                                            <p:tgtEl>
                                              <p:spTgt spid="80"/>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81"/>
                                            </p:tgtEl>
                                            <p:attrNameLst>
                                              <p:attrName>style.visibility</p:attrName>
                                            </p:attrNameLst>
                                          </p:cBhvr>
                                          <p:to>
                                            <p:strVal val="visible"/>
                                          </p:to>
                                        </p:set>
                                        <p:animEffect transition="in" filter="wipe(up)">
                                          <p:cBhvr>
                                            <p:cTn id="55" dur="500"/>
                                            <p:tgtEl>
                                              <p:spTgt spid="81"/>
                                            </p:tgtEl>
                                          </p:cBhvr>
                                        </p:animEffect>
                                      </p:childTnLst>
                                    </p:cTn>
                                  </p:par>
                                </p:childTnLst>
                              </p:cTn>
                            </p:par>
                            <p:par>
                              <p:cTn id="56" fill="hold">
                                <p:stCondLst>
                                  <p:cond delay="4020"/>
                                </p:stCondLst>
                                <p:childTnLst>
                                  <p:par>
                                    <p:cTn id="57" presetID="22" presetClass="entr" presetSubtype="2" fill="hold" grpId="0" nodeType="afterEffect">
                                      <p:stCondLst>
                                        <p:cond delay="0"/>
                                      </p:stCondLst>
                                      <p:childTnLst>
                                        <p:set>
                                          <p:cBhvr>
                                            <p:cTn id="58" dur="1" fill="hold">
                                              <p:stCondLst>
                                                <p:cond delay="0"/>
                                              </p:stCondLst>
                                            </p:cTn>
                                            <p:tgtEl>
                                              <p:spTgt spid="82"/>
                                            </p:tgtEl>
                                            <p:attrNameLst>
                                              <p:attrName>style.visibility</p:attrName>
                                            </p:attrNameLst>
                                          </p:cBhvr>
                                          <p:to>
                                            <p:strVal val="visible"/>
                                          </p:to>
                                        </p:set>
                                        <p:animEffect transition="in" filter="wipe(right)">
                                          <p:cBhvr>
                                            <p:cTn id="59" dur="500"/>
                                            <p:tgtEl>
                                              <p:spTgt spid="82"/>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88"/>
                                            </p:tgtEl>
                                            <p:attrNameLst>
                                              <p:attrName>style.visibility</p:attrName>
                                            </p:attrNameLst>
                                          </p:cBhvr>
                                          <p:to>
                                            <p:strVal val="visible"/>
                                          </p:to>
                                        </p:set>
                                        <p:animEffect transition="in" filter="wipe(left)">
                                          <p:cBhvr>
                                            <p:cTn id="62" dur="500"/>
                                            <p:tgtEl>
                                              <p:spTgt spid="88"/>
                                            </p:tgtEl>
                                          </p:cBhvr>
                                        </p:animEffect>
                                      </p:childTnLst>
                                    </p:cTn>
                                  </p:par>
                                </p:childTnLst>
                              </p:cTn>
                            </p:par>
                            <p:par>
                              <p:cTn id="63" fill="hold">
                                <p:stCondLst>
                                  <p:cond delay="4520"/>
                                </p:stCondLst>
                                <p:childTnLst>
                                  <p:par>
                                    <p:cTn id="64" presetID="22" presetClass="entr" presetSubtype="2" fill="hold" grpId="0" nodeType="afterEffect">
                                      <p:stCondLst>
                                        <p:cond delay="0"/>
                                      </p:stCondLst>
                                      <p:childTnLst>
                                        <p:set>
                                          <p:cBhvr>
                                            <p:cTn id="65" dur="1" fill="hold">
                                              <p:stCondLst>
                                                <p:cond delay="0"/>
                                              </p:stCondLst>
                                            </p:cTn>
                                            <p:tgtEl>
                                              <p:spTgt spid="85"/>
                                            </p:tgtEl>
                                            <p:attrNameLst>
                                              <p:attrName>style.visibility</p:attrName>
                                            </p:attrNameLst>
                                          </p:cBhvr>
                                          <p:to>
                                            <p:strVal val="visible"/>
                                          </p:to>
                                        </p:set>
                                        <p:animEffect transition="in" filter="wipe(right)">
                                          <p:cBhvr>
                                            <p:cTn id="66" dur="500"/>
                                            <p:tgtEl>
                                              <p:spTgt spid="85"/>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89"/>
                                            </p:tgtEl>
                                            <p:attrNameLst>
                                              <p:attrName>style.visibility</p:attrName>
                                            </p:attrNameLst>
                                          </p:cBhvr>
                                          <p:to>
                                            <p:strVal val="visible"/>
                                          </p:to>
                                        </p:set>
                                        <p:animEffect transition="in" filter="wipe(left)">
                                          <p:cBhvr>
                                            <p:cTn id="69" dur="500"/>
                                            <p:tgtEl>
                                              <p:spTgt spid="89"/>
                                            </p:tgtEl>
                                          </p:cBhvr>
                                        </p:animEffect>
                                      </p:childTnLst>
                                    </p:cTn>
                                  </p:par>
                                </p:childTnLst>
                              </p:cTn>
                            </p:par>
                            <p:par>
                              <p:cTn id="70" fill="hold">
                                <p:stCondLst>
                                  <p:cond delay="5020"/>
                                </p:stCondLst>
                                <p:childTnLst>
                                  <p:par>
                                    <p:cTn id="71" presetID="22" presetClass="entr" presetSubtype="2" fill="hold" grpId="0" nodeType="afterEffect">
                                      <p:stCondLst>
                                        <p:cond delay="0"/>
                                      </p:stCondLst>
                                      <p:childTnLst>
                                        <p:set>
                                          <p:cBhvr>
                                            <p:cTn id="72" dur="1" fill="hold">
                                              <p:stCondLst>
                                                <p:cond delay="0"/>
                                              </p:stCondLst>
                                            </p:cTn>
                                            <p:tgtEl>
                                              <p:spTgt spid="86"/>
                                            </p:tgtEl>
                                            <p:attrNameLst>
                                              <p:attrName>style.visibility</p:attrName>
                                            </p:attrNameLst>
                                          </p:cBhvr>
                                          <p:to>
                                            <p:strVal val="visible"/>
                                          </p:to>
                                        </p:set>
                                        <p:animEffect transition="in" filter="wipe(right)">
                                          <p:cBhvr>
                                            <p:cTn id="73" dur="500"/>
                                            <p:tgtEl>
                                              <p:spTgt spid="86"/>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90"/>
                                            </p:tgtEl>
                                            <p:attrNameLst>
                                              <p:attrName>style.visibility</p:attrName>
                                            </p:attrNameLst>
                                          </p:cBhvr>
                                          <p:to>
                                            <p:strVal val="visible"/>
                                          </p:to>
                                        </p:set>
                                        <p:animEffect transition="in" filter="wipe(left)">
                                          <p:cBhvr>
                                            <p:cTn id="76" dur="500"/>
                                            <p:tgtEl>
                                              <p:spTgt spid="90"/>
                                            </p:tgtEl>
                                          </p:cBhvr>
                                        </p:animEffect>
                                      </p:childTnLst>
                                    </p:cTn>
                                  </p:par>
                                </p:childTnLst>
                              </p:cTn>
                            </p:par>
                            <p:par>
                              <p:cTn id="77" fill="hold">
                                <p:stCondLst>
                                  <p:cond delay="5520"/>
                                </p:stCondLst>
                                <p:childTnLst>
                                  <p:par>
                                    <p:cTn id="78" presetID="22" presetClass="entr" presetSubtype="2" fill="hold" grpId="0" nodeType="afterEffect">
                                      <p:stCondLst>
                                        <p:cond delay="0"/>
                                      </p:stCondLst>
                                      <p:childTnLst>
                                        <p:set>
                                          <p:cBhvr>
                                            <p:cTn id="79" dur="1" fill="hold">
                                              <p:stCondLst>
                                                <p:cond delay="0"/>
                                              </p:stCondLst>
                                            </p:cTn>
                                            <p:tgtEl>
                                              <p:spTgt spid="87"/>
                                            </p:tgtEl>
                                            <p:attrNameLst>
                                              <p:attrName>style.visibility</p:attrName>
                                            </p:attrNameLst>
                                          </p:cBhvr>
                                          <p:to>
                                            <p:strVal val="visible"/>
                                          </p:to>
                                        </p:set>
                                        <p:animEffect transition="in" filter="wipe(right)">
                                          <p:cBhvr>
                                            <p:cTn id="80" dur="500"/>
                                            <p:tgtEl>
                                              <p:spTgt spid="87"/>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91"/>
                                            </p:tgtEl>
                                            <p:attrNameLst>
                                              <p:attrName>style.visibility</p:attrName>
                                            </p:attrNameLst>
                                          </p:cBhvr>
                                          <p:to>
                                            <p:strVal val="visible"/>
                                          </p:to>
                                        </p:set>
                                        <p:animEffect transition="in" filter="wipe(left)">
                                          <p:cBhvr>
                                            <p:cTn id="83"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77" grpId="0"/>
          <p:bldP spid="4" grpId="0" animBg="1"/>
          <p:bldP spid="43" grpId="0" animBg="1"/>
          <p:bldP spid="78" grpId="0"/>
          <p:bldP spid="79" grpId="0"/>
          <p:bldP spid="80" grpId="0"/>
          <p:bldP spid="81" grpId="0"/>
          <p:bldP spid="82" grpId="0" animBg="1"/>
          <p:bldP spid="85" grpId="0" animBg="1"/>
          <p:bldP spid="86" grpId="0" animBg="1"/>
          <p:bldP spid="87" grpId="0" animBg="1"/>
          <p:bldP spid="88" grpId="0" animBg="1"/>
          <p:bldP spid="89" grpId="0" animBg="1"/>
          <p:bldP spid="90" grpId="0" animBg="1"/>
          <p:bldP spid="91" grpId="0" animBg="1"/>
          <p:bldP spid="92"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F2019"/>
        </a:solidFill>
        <a:effectLst/>
      </p:bgPr>
    </p:bg>
    <p:spTree>
      <p:nvGrpSpPr>
        <p:cNvPr id="1" name=""/>
        <p:cNvGrpSpPr/>
        <p:nvPr/>
      </p:nvGrpSpPr>
      <p:grpSpPr>
        <a:xfrm>
          <a:off x="0" y="0"/>
          <a:ext cx="0" cy="0"/>
          <a:chOff x="0" y="0"/>
          <a:chExt cx="0" cy="0"/>
        </a:xfrm>
      </p:grpSpPr>
      <p:sp>
        <p:nvSpPr>
          <p:cNvPr id="22" name="矩形 21"/>
          <p:cNvSpPr/>
          <p:nvPr/>
        </p:nvSpPr>
        <p:spPr bwMode="auto">
          <a:xfrm>
            <a:off x="0" y="666517"/>
            <a:ext cx="12196763" cy="6002843"/>
          </a:xfrm>
          <a:prstGeom prst="rect">
            <a:avLst/>
          </a:prstGeom>
          <a:solidFill>
            <a:schemeClr val="bg2">
              <a:lumMod val="20000"/>
              <a:lumOff val="8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smtClean="0">
              <a:solidFill>
                <a:srgbClr val="C4261D"/>
              </a:solidFill>
            </a:endParaRPr>
          </a:p>
        </p:txBody>
      </p:sp>
      <p:sp>
        <p:nvSpPr>
          <p:cNvPr id="77" name="TextBox 76"/>
          <p:cNvSpPr txBox="1"/>
          <p:nvPr/>
        </p:nvSpPr>
        <p:spPr>
          <a:xfrm>
            <a:off x="434670" y="174412"/>
            <a:ext cx="2441694" cy="430887"/>
          </a:xfrm>
          <a:prstGeom prst="rect">
            <a:avLst/>
          </a:prstGeom>
          <a:noFill/>
        </p:spPr>
        <p:txBody>
          <a:bodyPr wrap="none" rtlCol="0">
            <a:spAutoFit/>
          </a:bodyPr>
          <a:lstStyle/>
          <a:p>
            <a:r>
              <a:rPr lang="zh-CN" altLang="en-US" sz="2200" dirty="0" smtClean="0">
                <a:solidFill>
                  <a:srgbClr val="C2C1C1">
                    <a:lumMod val="20000"/>
                    <a:lumOff val="80000"/>
                  </a:srgbClr>
                </a:solidFill>
                <a:latin typeface="微软雅黑"/>
                <a:ea typeface="微软雅黑"/>
              </a:rPr>
              <a:t>单例模式代码写法</a:t>
            </a:r>
            <a:endParaRPr lang="zh-CN" altLang="en-US" sz="2200" dirty="0">
              <a:solidFill>
                <a:srgbClr val="C2C1C1">
                  <a:lumMod val="20000"/>
                  <a:lumOff val="80000"/>
                </a:srgbClr>
              </a:solidFill>
              <a:latin typeface="微软雅黑"/>
              <a:ea typeface="微软雅黑"/>
            </a:endParaRPr>
          </a:p>
        </p:txBody>
      </p:sp>
      <p:sp>
        <p:nvSpPr>
          <p:cNvPr id="27" name="矩形 26"/>
          <p:cNvSpPr/>
          <p:nvPr/>
        </p:nvSpPr>
        <p:spPr bwMode="auto">
          <a:xfrm>
            <a:off x="0" y="238581"/>
            <a:ext cx="409749" cy="33332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smtClean="0">
              <a:solidFill>
                <a:srgbClr val="C4261D"/>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23" y="1916832"/>
            <a:ext cx="10775915"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0417757"/>
      </p:ext>
    </p:extLst>
  </p:cSld>
  <p:clrMapOvr>
    <a:masterClrMapping/>
  </p:clrMapOvr>
  <p:transition spd="slow" advTm="787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300" fill="hold"/>
                                        <p:tgtEl>
                                          <p:spTgt spid="27"/>
                                        </p:tgtEl>
                                        <p:attrNameLst>
                                          <p:attrName>ppt_x</p:attrName>
                                        </p:attrNameLst>
                                      </p:cBhvr>
                                      <p:tavLst>
                                        <p:tav tm="0">
                                          <p:val>
                                            <p:strVal val="0-#ppt_w/2"/>
                                          </p:val>
                                        </p:tav>
                                        <p:tav tm="100000">
                                          <p:val>
                                            <p:strVal val="#ppt_x"/>
                                          </p:val>
                                        </p:tav>
                                      </p:tavLst>
                                    </p:anim>
                                    <p:anim calcmode="lin" valueType="num">
                                      <p:cBhvr additive="base">
                                        <p:cTn id="8" dur="3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7"/>
                                        </p:tgtEl>
                                        <p:attrNameLst>
                                          <p:attrName>style.visibility</p:attrName>
                                        </p:attrNameLst>
                                      </p:cBhvr>
                                      <p:to>
                                        <p:strVal val="visible"/>
                                      </p:to>
                                    </p:set>
                                    <p:anim calcmode="lin" valueType="num">
                                      <p:cBhvr>
                                        <p:cTn id="12"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77"/>
                                        </p:tgtEl>
                                        <p:attrNameLst>
                                          <p:attrName>ppt_y</p:attrName>
                                        </p:attrNameLst>
                                      </p:cBhvr>
                                      <p:tavLst>
                                        <p:tav tm="0">
                                          <p:val>
                                            <p:strVal val="#ppt_y"/>
                                          </p:val>
                                        </p:tav>
                                        <p:tav tm="100000">
                                          <p:val>
                                            <p:strVal val="#ppt_y"/>
                                          </p:val>
                                        </p:tav>
                                      </p:tavLst>
                                    </p:anim>
                                    <p:anim calcmode="lin" valueType="num">
                                      <p:cBhvr>
                                        <p:cTn id="14"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Freeform 6"/>
          <p:cNvSpPr>
            <a:spLocks/>
          </p:cNvSpPr>
          <p:nvPr/>
        </p:nvSpPr>
        <p:spPr bwMode="auto">
          <a:xfrm flipH="1">
            <a:off x="0"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7" name="TextBox 76"/>
          <p:cNvSpPr txBox="1"/>
          <p:nvPr/>
        </p:nvSpPr>
        <p:spPr>
          <a:xfrm>
            <a:off x="477741" y="159023"/>
            <a:ext cx="2646878" cy="461665"/>
          </a:xfrm>
          <a:prstGeom prst="rect">
            <a:avLst/>
          </a:prstGeom>
          <a:noFill/>
        </p:spPr>
        <p:txBody>
          <a:bodyPr wrap="none" rtlCol="0">
            <a:spAutoFit/>
          </a:bodyPr>
          <a:lstStyle/>
          <a:p>
            <a:r>
              <a:rPr lang="zh-CN" altLang="en-US" sz="2400" dirty="0" smtClean="0">
                <a:solidFill>
                  <a:schemeClr val="accent2"/>
                </a:solidFill>
                <a:latin typeface="微软雅黑"/>
                <a:ea typeface="微软雅黑"/>
              </a:rPr>
              <a:t>重点工作落实情况</a:t>
            </a:r>
            <a:endParaRPr lang="zh-CN" altLang="en-US" sz="2400" dirty="0">
              <a:solidFill>
                <a:schemeClr val="accent2"/>
              </a:solidFill>
              <a:latin typeface="微软雅黑"/>
              <a:ea typeface="微软雅黑"/>
            </a:endParaRPr>
          </a:p>
        </p:txBody>
      </p:sp>
      <p:sp>
        <p:nvSpPr>
          <p:cNvPr id="84" name="Freeform 6"/>
          <p:cNvSpPr>
            <a:spLocks/>
          </p:cNvSpPr>
          <p:nvPr/>
        </p:nvSpPr>
        <p:spPr bwMode="auto">
          <a:xfrm flipH="1">
            <a:off x="11929871" y="666517"/>
            <a:ext cx="266892" cy="6074851"/>
          </a:xfrm>
          <a:custGeom>
            <a:avLst/>
            <a:gdLst/>
            <a:ahLst/>
            <a:cxnLst/>
            <a:rect l="l" t="t" r="r" b="b"/>
            <a:pathLst>
              <a:path w="621232" h="2527151">
                <a:moveTo>
                  <a:pt x="621232" y="0"/>
                </a:moveTo>
                <a:lnTo>
                  <a:pt x="0" y="0"/>
                </a:lnTo>
                <a:lnTo>
                  <a:pt x="0" y="2527151"/>
                </a:lnTo>
                <a:lnTo>
                  <a:pt x="621232" y="2527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 name="矩形 3"/>
          <p:cNvSpPr/>
          <p:nvPr/>
        </p:nvSpPr>
        <p:spPr bwMode="auto">
          <a:xfrm>
            <a:off x="0" y="238581"/>
            <a:ext cx="409749" cy="33332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2" name="椭圆 21"/>
          <p:cNvSpPr/>
          <p:nvPr/>
        </p:nvSpPr>
        <p:spPr bwMode="auto">
          <a:xfrm>
            <a:off x="1029502" y="2390840"/>
            <a:ext cx="2952328" cy="2952328"/>
          </a:xfrm>
          <a:prstGeom prst="ellipse">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27" name="TextBox 26"/>
          <p:cNvSpPr txBox="1"/>
          <p:nvPr/>
        </p:nvSpPr>
        <p:spPr>
          <a:xfrm>
            <a:off x="5378301" y="1475872"/>
            <a:ext cx="1709122" cy="369332"/>
          </a:xfrm>
          <a:prstGeom prst="rect">
            <a:avLst/>
          </a:prstGeom>
          <a:noFill/>
        </p:spPr>
        <p:txBody>
          <a:bodyPr wrap="none"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请输入您标题</a:t>
            </a:r>
            <a:endParaRPr lang="zh-CN" altLang="en-US" b="1" dirty="0">
              <a:solidFill>
                <a:schemeClr val="tx2"/>
              </a:solidFill>
              <a:latin typeface="+mj-ea"/>
              <a:ea typeface="+mj-ea"/>
            </a:endParaRPr>
          </a:p>
        </p:txBody>
      </p:sp>
      <p:sp>
        <p:nvSpPr>
          <p:cNvPr id="28" name="TextBox 27"/>
          <p:cNvSpPr txBox="1"/>
          <p:nvPr/>
        </p:nvSpPr>
        <p:spPr>
          <a:xfrm>
            <a:off x="5378301" y="1784958"/>
            <a:ext cx="5760640" cy="584775"/>
          </a:xfrm>
          <a:prstGeom prst="rect">
            <a:avLst/>
          </a:prstGeom>
          <a:noFill/>
        </p:spPr>
        <p:txBody>
          <a:bodyPr wrap="square" rtlCol="0">
            <a:spAutoFit/>
          </a:bodyPr>
          <a:lstStyle/>
          <a:p>
            <a:r>
              <a:rPr lang="zh-CN" altLang="en-US" sz="1600" dirty="0" smtClean="0">
                <a:solidFill>
                  <a:schemeClr val="tx2"/>
                </a:solidFill>
                <a:latin typeface="+mn-ea"/>
                <a:ea typeface="+mn-ea"/>
              </a:rPr>
              <a:t>这里可以输入可长可短的段落文字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a:t>
            </a:r>
            <a:r>
              <a:rPr lang="zh-CN" altLang="en-US" sz="1600" dirty="0" smtClean="0">
                <a:solidFill>
                  <a:schemeClr val="tx2"/>
                </a:solidFill>
                <a:latin typeface="+mn-ea"/>
                <a:ea typeface="+mn-ea"/>
              </a:rPr>
              <a:t>可</a:t>
            </a:r>
            <a:endParaRPr lang="zh-CN" altLang="en-US" sz="1600" dirty="0">
              <a:solidFill>
                <a:schemeClr val="tx2"/>
              </a:solidFill>
              <a:latin typeface="+mn-ea"/>
              <a:ea typeface="+mn-ea"/>
            </a:endParaRPr>
          </a:p>
        </p:txBody>
      </p:sp>
      <p:sp>
        <p:nvSpPr>
          <p:cNvPr id="29" name="TextBox 28"/>
          <p:cNvSpPr txBox="1"/>
          <p:nvPr/>
        </p:nvSpPr>
        <p:spPr>
          <a:xfrm>
            <a:off x="5378301" y="2625291"/>
            <a:ext cx="1709122" cy="369332"/>
          </a:xfrm>
          <a:prstGeom prst="rect">
            <a:avLst/>
          </a:prstGeom>
          <a:noFill/>
        </p:spPr>
        <p:txBody>
          <a:bodyPr wrap="none"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请输入您标题</a:t>
            </a:r>
            <a:endParaRPr lang="zh-CN" altLang="en-US" b="1" dirty="0">
              <a:solidFill>
                <a:schemeClr val="tx2"/>
              </a:solidFill>
              <a:latin typeface="+mj-ea"/>
              <a:ea typeface="+mj-ea"/>
            </a:endParaRPr>
          </a:p>
        </p:txBody>
      </p:sp>
      <p:sp>
        <p:nvSpPr>
          <p:cNvPr id="30" name="TextBox 29"/>
          <p:cNvSpPr txBox="1"/>
          <p:nvPr/>
        </p:nvSpPr>
        <p:spPr>
          <a:xfrm>
            <a:off x="5378301" y="2934377"/>
            <a:ext cx="5760640" cy="584775"/>
          </a:xfrm>
          <a:prstGeom prst="rect">
            <a:avLst/>
          </a:prstGeom>
          <a:noFill/>
        </p:spPr>
        <p:txBody>
          <a:bodyPr wrap="square" rtlCol="0">
            <a:spAutoFit/>
          </a:bodyPr>
          <a:lstStyle/>
          <a:p>
            <a:r>
              <a:rPr lang="zh-CN" altLang="en-US" sz="1600" dirty="0" smtClean="0">
                <a:solidFill>
                  <a:schemeClr val="tx2"/>
                </a:solidFill>
                <a:latin typeface="+mn-ea"/>
                <a:ea typeface="+mn-ea"/>
              </a:rPr>
              <a:t>这里可以输入可长可短的段落文字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a:t>
            </a:r>
            <a:r>
              <a:rPr lang="zh-CN" altLang="en-US" sz="1600" dirty="0" smtClean="0">
                <a:solidFill>
                  <a:schemeClr val="tx2"/>
                </a:solidFill>
                <a:latin typeface="+mn-ea"/>
                <a:ea typeface="+mn-ea"/>
              </a:rPr>
              <a:t>输入</a:t>
            </a:r>
            <a:endParaRPr lang="zh-CN" altLang="en-US" sz="1600" dirty="0">
              <a:solidFill>
                <a:schemeClr val="tx2"/>
              </a:solidFill>
              <a:latin typeface="+mn-ea"/>
              <a:ea typeface="+mn-ea"/>
            </a:endParaRPr>
          </a:p>
        </p:txBody>
      </p:sp>
      <p:sp>
        <p:nvSpPr>
          <p:cNvPr id="31" name="TextBox 30"/>
          <p:cNvSpPr txBox="1"/>
          <p:nvPr/>
        </p:nvSpPr>
        <p:spPr>
          <a:xfrm>
            <a:off x="5378301" y="3822715"/>
            <a:ext cx="1709122" cy="369332"/>
          </a:xfrm>
          <a:prstGeom prst="rect">
            <a:avLst/>
          </a:prstGeom>
          <a:noFill/>
        </p:spPr>
        <p:txBody>
          <a:bodyPr wrap="none"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请输入您标题</a:t>
            </a:r>
            <a:endParaRPr lang="zh-CN" altLang="en-US" b="1" dirty="0">
              <a:solidFill>
                <a:schemeClr val="tx2"/>
              </a:solidFill>
              <a:latin typeface="+mj-ea"/>
              <a:ea typeface="+mj-ea"/>
            </a:endParaRPr>
          </a:p>
        </p:txBody>
      </p:sp>
      <p:sp>
        <p:nvSpPr>
          <p:cNvPr id="32" name="TextBox 31"/>
          <p:cNvSpPr txBox="1"/>
          <p:nvPr/>
        </p:nvSpPr>
        <p:spPr>
          <a:xfrm>
            <a:off x="5378301" y="4131801"/>
            <a:ext cx="5760640" cy="584775"/>
          </a:xfrm>
          <a:prstGeom prst="rect">
            <a:avLst/>
          </a:prstGeom>
          <a:noFill/>
        </p:spPr>
        <p:txBody>
          <a:bodyPr wrap="square" rtlCol="0">
            <a:spAutoFit/>
          </a:bodyPr>
          <a:lstStyle/>
          <a:p>
            <a:r>
              <a:rPr lang="zh-CN" altLang="en-US" sz="1600" dirty="0" smtClean="0">
                <a:solidFill>
                  <a:schemeClr val="tx2"/>
                </a:solidFill>
                <a:latin typeface="+mn-ea"/>
                <a:ea typeface="+mn-ea"/>
              </a:rPr>
              <a:t>这里可以输入可长可短的段落文字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a:t>
            </a:r>
            <a:r>
              <a:rPr lang="zh-CN" altLang="en-US" sz="1600" dirty="0" smtClean="0">
                <a:solidFill>
                  <a:schemeClr val="tx2"/>
                </a:solidFill>
                <a:latin typeface="+mn-ea"/>
                <a:ea typeface="+mn-ea"/>
              </a:rPr>
              <a:t>输入</a:t>
            </a:r>
            <a:endParaRPr lang="zh-CN" altLang="en-US" sz="1600" dirty="0">
              <a:solidFill>
                <a:schemeClr val="tx2"/>
              </a:solidFill>
              <a:latin typeface="+mn-ea"/>
              <a:ea typeface="+mn-ea"/>
            </a:endParaRPr>
          </a:p>
        </p:txBody>
      </p:sp>
      <p:sp>
        <p:nvSpPr>
          <p:cNvPr id="33" name="TextBox 32"/>
          <p:cNvSpPr txBox="1"/>
          <p:nvPr/>
        </p:nvSpPr>
        <p:spPr>
          <a:xfrm>
            <a:off x="5374803" y="5091012"/>
            <a:ext cx="1709122" cy="369332"/>
          </a:xfrm>
          <a:prstGeom prst="rect">
            <a:avLst/>
          </a:prstGeom>
          <a:noFill/>
        </p:spPr>
        <p:txBody>
          <a:bodyPr wrap="none" rtlCol="0">
            <a:spAutoFit/>
          </a:bodyPr>
          <a:lstStyle/>
          <a:p>
            <a:r>
              <a:rPr lang="en-US" altLang="zh-CN" b="1" dirty="0" smtClean="0">
                <a:solidFill>
                  <a:schemeClr val="tx2"/>
                </a:solidFill>
                <a:latin typeface="+mj-ea"/>
                <a:ea typeface="+mj-ea"/>
              </a:rPr>
              <a:t>■</a:t>
            </a:r>
            <a:r>
              <a:rPr lang="zh-CN" altLang="en-US" b="1" dirty="0" smtClean="0">
                <a:solidFill>
                  <a:schemeClr val="tx2"/>
                </a:solidFill>
                <a:latin typeface="+mj-ea"/>
                <a:ea typeface="+mj-ea"/>
              </a:rPr>
              <a:t>请输入您标题</a:t>
            </a:r>
            <a:endParaRPr lang="zh-CN" altLang="en-US" b="1" dirty="0">
              <a:solidFill>
                <a:schemeClr val="tx2"/>
              </a:solidFill>
              <a:latin typeface="+mj-ea"/>
              <a:ea typeface="+mj-ea"/>
            </a:endParaRPr>
          </a:p>
        </p:txBody>
      </p:sp>
      <p:sp>
        <p:nvSpPr>
          <p:cNvPr id="34" name="TextBox 33"/>
          <p:cNvSpPr txBox="1"/>
          <p:nvPr/>
        </p:nvSpPr>
        <p:spPr>
          <a:xfrm>
            <a:off x="5374803" y="5400098"/>
            <a:ext cx="5760640" cy="584775"/>
          </a:xfrm>
          <a:prstGeom prst="rect">
            <a:avLst/>
          </a:prstGeom>
          <a:noFill/>
        </p:spPr>
        <p:txBody>
          <a:bodyPr wrap="square" rtlCol="0">
            <a:spAutoFit/>
          </a:bodyPr>
          <a:lstStyle/>
          <a:p>
            <a:r>
              <a:rPr lang="zh-CN" altLang="en-US" sz="1600" dirty="0" smtClean="0">
                <a:solidFill>
                  <a:schemeClr val="tx2"/>
                </a:solidFill>
                <a:latin typeface="+mn-ea"/>
                <a:ea typeface="+mn-ea"/>
              </a:rPr>
              <a:t>这里可以输入可长可短的段落文字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这里可以输入可长可短的段落</a:t>
            </a:r>
            <a:r>
              <a:rPr lang="zh-CN" altLang="en-US" sz="1600" dirty="0" smtClean="0">
                <a:solidFill>
                  <a:schemeClr val="tx2"/>
                </a:solidFill>
                <a:latin typeface="+mn-ea"/>
                <a:ea typeface="+mn-ea"/>
              </a:rPr>
              <a:t>文字</a:t>
            </a:r>
            <a:r>
              <a:rPr lang="zh-CN" altLang="en-US" sz="1600" dirty="0">
                <a:solidFill>
                  <a:schemeClr val="tx2"/>
                </a:solidFill>
                <a:latin typeface="+mn-ea"/>
                <a:ea typeface="+mn-ea"/>
              </a:rPr>
              <a:t>这里可以</a:t>
            </a:r>
            <a:r>
              <a:rPr lang="zh-CN" altLang="en-US" sz="1600" dirty="0" smtClean="0">
                <a:solidFill>
                  <a:schemeClr val="tx2"/>
                </a:solidFill>
                <a:latin typeface="+mn-ea"/>
                <a:ea typeface="+mn-ea"/>
              </a:rPr>
              <a:t>输入</a:t>
            </a:r>
            <a:endParaRPr lang="zh-CN" altLang="en-US" sz="1600" dirty="0">
              <a:solidFill>
                <a:schemeClr val="tx2"/>
              </a:solidFill>
              <a:latin typeface="+mn-ea"/>
              <a:ea typeface="+mn-ea"/>
            </a:endParaRPr>
          </a:p>
        </p:txBody>
      </p:sp>
      <p:sp>
        <p:nvSpPr>
          <p:cNvPr id="35" name="TextBox 34"/>
          <p:cNvSpPr txBox="1"/>
          <p:nvPr/>
        </p:nvSpPr>
        <p:spPr>
          <a:xfrm>
            <a:off x="1855568" y="3423915"/>
            <a:ext cx="1300195" cy="707886"/>
          </a:xfrm>
          <a:prstGeom prst="rect">
            <a:avLst/>
          </a:prstGeom>
          <a:noFill/>
        </p:spPr>
        <p:txBody>
          <a:bodyPr wrap="square" rtlCol="0">
            <a:spAutoFit/>
          </a:bodyPr>
          <a:lstStyle/>
          <a:p>
            <a:pPr algn="ctr"/>
            <a:r>
              <a:rPr lang="zh-CN" altLang="en-US" sz="2000" dirty="0" smtClean="0">
                <a:solidFill>
                  <a:srgbClr val="F8F8F8"/>
                </a:solidFill>
                <a:latin typeface="+mn-ea"/>
                <a:ea typeface="+mn-ea"/>
              </a:rPr>
              <a:t>重点工作落实情况</a:t>
            </a:r>
            <a:endParaRPr lang="zh-CN" altLang="en-US" sz="2000" dirty="0">
              <a:solidFill>
                <a:srgbClr val="F8F8F8"/>
              </a:solidFill>
              <a:latin typeface="+mn-ea"/>
              <a:ea typeface="+mn-ea"/>
            </a:endParaRPr>
          </a:p>
        </p:txBody>
      </p:sp>
      <p:grpSp>
        <p:nvGrpSpPr>
          <p:cNvPr id="2" name="组合 1"/>
          <p:cNvGrpSpPr/>
          <p:nvPr/>
        </p:nvGrpSpPr>
        <p:grpSpPr>
          <a:xfrm>
            <a:off x="2505666" y="1765071"/>
            <a:ext cx="864096" cy="864096"/>
            <a:chOff x="2505666" y="1765071"/>
            <a:chExt cx="864096" cy="864096"/>
          </a:xfrm>
        </p:grpSpPr>
        <p:sp>
          <p:nvSpPr>
            <p:cNvPr id="23" name="椭圆 22"/>
            <p:cNvSpPr/>
            <p:nvPr/>
          </p:nvSpPr>
          <p:spPr bwMode="auto">
            <a:xfrm>
              <a:off x="2505666" y="1765071"/>
              <a:ext cx="864096" cy="864096"/>
            </a:xfrm>
            <a:prstGeom prst="ellipse">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6" name="TextBox 35"/>
            <p:cNvSpPr txBox="1"/>
            <p:nvPr/>
          </p:nvSpPr>
          <p:spPr>
            <a:xfrm>
              <a:off x="2563333" y="1845204"/>
              <a:ext cx="755335" cy="646331"/>
            </a:xfrm>
            <a:prstGeom prst="rect">
              <a:avLst/>
            </a:prstGeom>
            <a:noFill/>
          </p:spPr>
          <p:txBody>
            <a:bodyPr wrap="none" rtlCol="0">
              <a:spAutoFit/>
            </a:bodyPr>
            <a:lstStyle/>
            <a:p>
              <a:r>
                <a:rPr lang="en-US" altLang="zh-CN" sz="3600" dirty="0" smtClean="0">
                  <a:solidFill>
                    <a:srgbClr val="F8F8F8"/>
                  </a:solidFill>
                  <a:latin typeface="+mn-ea"/>
                  <a:ea typeface="+mn-ea"/>
                </a:rPr>
                <a:t>01</a:t>
              </a:r>
              <a:endParaRPr lang="zh-CN" altLang="en-US" sz="3600" dirty="0">
                <a:solidFill>
                  <a:srgbClr val="F8F8F8"/>
                </a:solidFill>
                <a:latin typeface="+mn-ea"/>
                <a:ea typeface="+mn-ea"/>
              </a:endParaRPr>
            </a:p>
          </p:txBody>
        </p:sp>
      </p:grpSp>
      <p:grpSp>
        <p:nvGrpSpPr>
          <p:cNvPr id="3" name="组合 2"/>
          <p:cNvGrpSpPr/>
          <p:nvPr/>
        </p:nvGrpSpPr>
        <p:grpSpPr>
          <a:xfrm>
            <a:off x="3405766" y="2600174"/>
            <a:ext cx="864096" cy="864096"/>
            <a:chOff x="3405766" y="2600174"/>
            <a:chExt cx="864096" cy="864096"/>
          </a:xfrm>
        </p:grpSpPr>
        <p:sp>
          <p:nvSpPr>
            <p:cNvPr id="24" name="椭圆 23"/>
            <p:cNvSpPr/>
            <p:nvPr/>
          </p:nvSpPr>
          <p:spPr bwMode="auto">
            <a:xfrm>
              <a:off x="3405766" y="2600174"/>
              <a:ext cx="864096" cy="864096"/>
            </a:xfrm>
            <a:prstGeom prst="ellipse">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7" name="TextBox 36"/>
            <p:cNvSpPr txBox="1"/>
            <p:nvPr/>
          </p:nvSpPr>
          <p:spPr>
            <a:xfrm>
              <a:off x="3452333" y="2708804"/>
              <a:ext cx="726481" cy="646331"/>
            </a:xfrm>
            <a:prstGeom prst="rect">
              <a:avLst/>
            </a:prstGeom>
            <a:noFill/>
          </p:spPr>
          <p:txBody>
            <a:bodyPr wrap="none" rtlCol="0">
              <a:spAutoFit/>
            </a:bodyPr>
            <a:lstStyle/>
            <a:p>
              <a:r>
                <a:rPr lang="en-US" altLang="zh-CN" sz="3600" dirty="0" smtClean="0">
                  <a:solidFill>
                    <a:srgbClr val="F8F8F8"/>
                  </a:solidFill>
                  <a:latin typeface="+mn-ea"/>
                  <a:ea typeface="+mn-ea"/>
                </a:rPr>
                <a:t>02</a:t>
              </a:r>
              <a:endParaRPr lang="zh-CN" altLang="en-US" sz="3600" dirty="0">
                <a:solidFill>
                  <a:srgbClr val="F8F8F8"/>
                </a:solidFill>
                <a:latin typeface="+mn-ea"/>
                <a:ea typeface="+mn-ea"/>
              </a:endParaRPr>
            </a:p>
          </p:txBody>
        </p:sp>
      </p:grpSp>
      <p:grpSp>
        <p:nvGrpSpPr>
          <p:cNvPr id="5" name="组合 4"/>
          <p:cNvGrpSpPr/>
          <p:nvPr/>
        </p:nvGrpSpPr>
        <p:grpSpPr>
          <a:xfrm>
            <a:off x="3593471" y="3855820"/>
            <a:ext cx="864096" cy="864096"/>
            <a:chOff x="3593471" y="3855820"/>
            <a:chExt cx="864096" cy="864096"/>
          </a:xfrm>
        </p:grpSpPr>
        <p:sp>
          <p:nvSpPr>
            <p:cNvPr id="25" name="椭圆 24"/>
            <p:cNvSpPr/>
            <p:nvPr/>
          </p:nvSpPr>
          <p:spPr bwMode="auto">
            <a:xfrm>
              <a:off x="3593471" y="3855820"/>
              <a:ext cx="864096" cy="864096"/>
            </a:xfrm>
            <a:prstGeom prst="ellipse">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8" name="TextBox 37"/>
            <p:cNvSpPr txBox="1"/>
            <p:nvPr/>
          </p:nvSpPr>
          <p:spPr>
            <a:xfrm>
              <a:off x="3655533" y="3978804"/>
              <a:ext cx="755335" cy="646331"/>
            </a:xfrm>
            <a:prstGeom prst="rect">
              <a:avLst/>
            </a:prstGeom>
            <a:noFill/>
          </p:spPr>
          <p:txBody>
            <a:bodyPr wrap="none" rtlCol="0">
              <a:spAutoFit/>
            </a:bodyPr>
            <a:lstStyle/>
            <a:p>
              <a:r>
                <a:rPr lang="en-US" altLang="zh-CN" sz="3600" dirty="0" smtClean="0">
                  <a:solidFill>
                    <a:srgbClr val="F8F8F8"/>
                  </a:solidFill>
                  <a:latin typeface="+mn-ea"/>
                  <a:ea typeface="+mn-ea"/>
                </a:rPr>
                <a:t>03</a:t>
              </a:r>
              <a:endParaRPr lang="zh-CN" altLang="en-US" sz="3600" dirty="0">
                <a:solidFill>
                  <a:srgbClr val="F8F8F8"/>
                </a:solidFill>
                <a:latin typeface="+mn-ea"/>
                <a:ea typeface="+mn-ea"/>
              </a:endParaRPr>
            </a:p>
          </p:txBody>
        </p:sp>
      </p:grpSp>
      <p:grpSp>
        <p:nvGrpSpPr>
          <p:cNvPr id="6" name="组合 5"/>
          <p:cNvGrpSpPr/>
          <p:nvPr/>
        </p:nvGrpSpPr>
        <p:grpSpPr>
          <a:xfrm>
            <a:off x="2937714" y="4809209"/>
            <a:ext cx="864096" cy="864096"/>
            <a:chOff x="2937714" y="4911120"/>
            <a:chExt cx="864096" cy="864096"/>
          </a:xfrm>
        </p:grpSpPr>
        <p:sp>
          <p:nvSpPr>
            <p:cNvPr id="26" name="椭圆 25"/>
            <p:cNvSpPr/>
            <p:nvPr/>
          </p:nvSpPr>
          <p:spPr bwMode="auto">
            <a:xfrm>
              <a:off x="2937714" y="4911120"/>
              <a:ext cx="864096" cy="864096"/>
            </a:xfrm>
            <a:prstGeom prst="ellipse">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9" name="TextBox 38"/>
            <p:cNvSpPr txBox="1"/>
            <p:nvPr/>
          </p:nvSpPr>
          <p:spPr>
            <a:xfrm>
              <a:off x="2982433" y="5020204"/>
              <a:ext cx="726481" cy="646331"/>
            </a:xfrm>
            <a:prstGeom prst="rect">
              <a:avLst/>
            </a:prstGeom>
            <a:noFill/>
          </p:spPr>
          <p:txBody>
            <a:bodyPr wrap="none" rtlCol="0">
              <a:spAutoFit/>
            </a:bodyPr>
            <a:lstStyle/>
            <a:p>
              <a:r>
                <a:rPr lang="en-US" altLang="zh-CN" sz="3600" dirty="0" smtClean="0">
                  <a:solidFill>
                    <a:srgbClr val="F8F8F8"/>
                  </a:solidFill>
                  <a:latin typeface="+mn-ea"/>
                  <a:ea typeface="+mn-ea"/>
                </a:rPr>
                <a:t>04</a:t>
              </a:r>
              <a:endParaRPr lang="zh-CN" altLang="en-US" sz="3600" dirty="0">
                <a:solidFill>
                  <a:srgbClr val="F8F8F8"/>
                </a:solidFill>
                <a:latin typeface="+mn-ea"/>
                <a:ea typeface="+mn-ea"/>
              </a:endParaRPr>
            </a:p>
          </p:txBody>
        </p:sp>
      </p:grpSp>
    </p:spTree>
    <p:extLst>
      <p:ext uri="{BB962C8B-B14F-4D97-AF65-F5344CB8AC3E}">
        <p14:creationId xmlns:p14="http://schemas.microsoft.com/office/powerpoint/2010/main" val="2674115449"/>
      </p:ext>
    </p:extLst>
  </p:cSld>
  <p:clrMapOvr>
    <a:masterClrMapping/>
  </p:clrMapOvr>
  <p:transition spd="slow" advTm="576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63" presetClass="path" presetSubtype="0" accel="50000" decel="50000" fill="hold" grpId="1" nodeType="withEffect">
                                  <p:stCondLst>
                                    <p:cond delay="0"/>
                                  </p:stCondLst>
                                  <p:childTnLst>
                                    <p:animMotion origin="layout" path="M -0.98855 3.7037E-6 L -2.10095E-6 3.7037E-6 " pathEditMode="relative" rAng="0" ptsTypes="AA">
                                      <p:cBhvr>
                                        <p:cTn id="8" dur="1000" fill="hold"/>
                                        <p:tgtEl>
                                          <p:spTgt spid="84"/>
                                        </p:tgtEl>
                                        <p:attrNameLst>
                                          <p:attrName>ppt_x</p:attrName>
                                          <p:attrName>ppt_y</p:attrName>
                                        </p:attrNameLst>
                                      </p:cBhvr>
                                      <p:rCtr x="49421" y="0"/>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7"/>
                                        </p:tgtEl>
                                        <p:attrNameLst>
                                          <p:attrName>style.visibility</p:attrName>
                                        </p:attrNameLst>
                                      </p:cBhvr>
                                      <p:to>
                                        <p:strVal val="visible"/>
                                      </p:to>
                                    </p:set>
                                    <p:anim calcmode="lin" valueType="num">
                                      <p:cBhvr>
                                        <p:cTn id="17" dur="4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8" dur="400" fill="hold"/>
                                        <p:tgtEl>
                                          <p:spTgt spid="77"/>
                                        </p:tgtEl>
                                        <p:attrNameLst>
                                          <p:attrName>ppt_y</p:attrName>
                                        </p:attrNameLst>
                                      </p:cBhvr>
                                      <p:tavLst>
                                        <p:tav tm="0">
                                          <p:val>
                                            <p:strVal val="#ppt_y"/>
                                          </p:val>
                                        </p:tav>
                                        <p:tav tm="100000">
                                          <p:val>
                                            <p:strVal val="#ppt_y"/>
                                          </p:val>
                                        </p:tav>
                                      </p:tavLst>
                                    </p:anim>
                                    <p:anim calcmode="lin" valueType="num">
                                      <p:cBhvr>
                                        <p:cTn id="19" dur="4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20" dur="4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400" tmFilter="0,0; .5, 1; 1, 1"/>
                                        <p:tgtEl>
                                          <p:spTgt spid="77"/>
                                        </p:tgtEl>
                                      </p:cBhvr>
                                    </p:animEffect>
                                  </p:childTnLst>
                                </p:cTn>
                              </p:par>
                            </p:childTnLst>
                          </p:cTn>
                        </p:par>
                        <p:par>
                          <p:cTn id="22" fill="hold">
                            <p:stCondLst>
                              <p:cond delay="1980"/>
                            </p:stCondLst>
                            <p:childTnLst>
                              <p:par>
                                <p:cTn id="23" presetID="53" presetClass="entr" presetSubtype="16"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500" fill="hold"/>
                                        <p:tgtEl>
                                          <p:spTgt spid="35"/>
                                        </p:tgtEl>
                                        <p:attrNameLst>
                                          <p:attrName>ppt_w</p:attrName>
                                        </p:attrNameLst>
                                      </p:cBhvr>
                                      <p:tavLst>
                                        <p:tav tm="0">
                                          <p:val>
                                            <p:fltVal val="0"/>
                                          </p:val>
                                        </p:tav>
                                        <p:tav tm="100000">
                                          <p:val>
                                            <p:strVal val="#ppt_w"/>
                                          </p:val>
                                        </p:tav>
                                      </p:tavLst>
                                    </p:anim>
                                    <p:anim calcmode="lin" valueType="num">
                                      <p:cBhvr>
                                        <p:cTn id="26" dur="500" fill="hold"/>
                                        <p:tgtEl>
                                          <p:spTgt spid="35"/>
                                        </p:tgtEl>
                                        <p:attrNameLst>
                                          <p:attrName>ppt_h</p:attrName>
                                        </p:attrNameLst>
                                      </p:cBhvr>
                                      <p:tavLst>
                                        <p:tav tm="0">
                                          <p:val>
                                            <p:fltVal val="0"/>
                                          </p:val>
                                        </p:tav>
                                        <p:tav tm="100000">
                                          <p:val>
                                            <p:strVal val="#ppt_h"/>
                                          </p:val>
                                        </p:tav>
                                      </p:tavLst>
                                    </p:anim>
                                    <p:animEffect transition="in" filter="fade">
                                      <p:cBhvr>
                                        <p:cTn id="27" dur="500"/>
                                        <p:tgtEl>
                                          <p:spTgt spid="35"/>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p:cTn id="30" dur="500" fill="hold"/>
                                        <p:tgtEl>
                                          <p:spTgt spid="22"/>
                                        </p:tgtEl>
                                        <p:attrNameLst>
                                          <p:attrName>ppt_w</p:attrName>
                                        </p:attrNameLst>
                                      </p:cBhvr>
                                      <p:tavLst>
                                        <p:tav tm="0">
                                          <p:val>
                                            <p:fltVal val="0"/>
                                          </p:val>
                                        </p:tav>
                                        <p:tav tm="100000">
                                          <p:val>
                                            <p:strVal val="#ppt_w"/>
                                          </p:val>
                                        </p:tav>
                                      </p:tavLst>
                                    </p:anim>
                                    <p:anim calcmode="lin" valueType="num">
                                      <p:cBhvr>
                                        <p:cTn id="31" dur="500" fill="hold"/>
                                        <p:tgtEl>
                                          <p:spTgt spid="22"/>
                                        </p:tgtEl>
                                        <p:attrNameLst>
                                          <p:attrName>ppt_h</p:attrName>
                                        </p:attrNameLst>
                                      </p:cBhvr>
                                      <p:tavLst>
                                        <p:tav tm="0">
                                          <p:val>
                                            <p:fltVal val="0"/>
                                          </p:val>
                                        </p:tav>
                                        <p:tav tm="100000">
                                          <p:val>
                                            <p:strVal val="#ppt_h"/>
                                          </p:val>
                                        </p:tav>
                                      </p:tavLst>
                                    </p:anim>
                                    <p:animEffect transition="in" filter="fade">
                                      <p:cBhvr>
                                        <p:cTn id="32" dur="500"/>
                                        <p:tgtEl>
                                          <p:spTgt spid="22"/>
                                        </p:tgtEl>
                                      </p:cBhvr>
                                    </p:animEffect>
                                  </p:childTnLst>
                                </p:cTn>
                              </p:par>
                            </p:childTnLst>
                          </p:cTn>
                        </p:par>
                        <p:par>
                          <p:cTn id="33" fill="hold">
                            <p:stCondLst>
                              <p:cond delay="2480"/>
                            </p:stCondLst>
                            <p:childTnLst>
                              <p:par>
                                <p:cTn id="34" presetID="52" presetClass="entr" presetSubtype="0"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Scale>
                                      <p:cBhvr>
                                        <p:cTn id="36"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2"/>
                                        </p:tgtEl>
                                        <p:attrNameLst>
                                          <p:attrName>ppt_x</p:attrName>
                                          <p:attrName>ppt_y</p:attrName>
                                        </p:attrNameLst>
                                      </p:cBhvr>
                                    </p:animMotion>
                                    <p:animEffect transition="in" filter="fade">
                                      <p:cBhvr>
                                        <p:cTn id="38" dur="1000"/>
                                        <p:tgtEl>
                                          <p:spTgt spid="2"/>
                                        </p:tgtEl>
                                      </p:cBhvr>
                                    </p:animEffect>
                                  </p:childTnLst>
                                </p:cTn>
                              </p:par>
                              <p:par>
                                <p:cTn id="39" presetID="52" presetClass="entr" presetSubtype="0" fill="hold" nodeType="withEffect">
                                  <p:stCondLst>
                                    <p:cond delay="200"/>
                                  </p:stCondLst>
                                  <p:childTnLst>
                                    <p:set>
                                      <p:cBhvr>
                                        <p:cTn id="40" dur="1" fill="hold">
                                          <p:stCondLst>
                                            <p:cond delay="0"/>
                                          </p:stCondLst>
                                        </p:cTn>
                                        <p:tgtEl>
                                          <p:spTgt spid="3"/>
                                        </p:tgtEl>
                                        <p:attrNameLst>
                                          <p:attrName>style.visibility</p:attrName>
                                        </p:attrNameLst>
                                      </p:cBhvr>
                                      <p:to>
                                        <p:strVal val="visible"/>
                                      </p:to>
                                    </p:set>
                                    <p:animScale>
                                      <p:cBhvr>
                                        <p:cTn id="41"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3"/>
                                        </p:tgtEl>
                                        <p:attrNameLst>
                                          <p:attrName>ppt_x</p:attrName>
                                          <p:attrName>ppt_y</p:attrName>
                                        </p:attrNameLst>
                                      </p:cBhvr>
                                    </p:animMotion>
                                    <p:animEffect transition="in" filter="fade">
                                      <p:cBhvr>
                                        <p:cTn id="43" dur="1000"/>
                                        <p:tgtEl>
                                          <p:spTgt spid="3"/>
                                        </p:tgtEl>
                                      </p:cBhvr>
                                    </p:animEffect>
                                  </p:childTnLst>
                                </p:cTn>
                              </p:par>
                              <p:par>
                                <p:cTn id="44" presetID="52" presetClass="entr" presetSubtype="0" fill="hold" nodeType="withEffect">
                                  <p:stCondLst>
                                    <p:cond delay="400"/>
                                  </p:stCondLst>
                                  <p:childTnLst>
                                    <p:set>
                                      <p:cBhvr>
                                        <p:cTn id="45" dur="1" fill="hold">
                                          <p:stCondLst>
                                            <p:cond delay="0"/>
                                          </p:stCondLst>
                                        </p:cTn>
                                        <p:tgtEl>
                                          <p:spTgt spid="5"/>
                                        </p:tgtEl>
                                        <p:attrNameLst>
                                          <p:attrName>style.visibility</p:attrName>
                                        </p:attrNameLst>
                                      </p:cBhvr>
                                      <p:to>
                                        <p:strVal val="visible"/>
                                      </p:to>
                                    </p:set>
                                    <p:animScale>
                                      <p:cBhvr>
                                        <p:cTn id="46"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1000" decel="50000" fill="hold">
                                          <p:stCondLst>
                                            <p:cond delay="0"/>
                                          </p:stCondLst>
                                        </p:cTn>
                                        <p:tgtEl>
                                          <p:spTgt spid="5"/>
                                        </p:tgtEl>
                                        <p:attrNameLst>
                                          <p:attrName>ppt_x</p:attrName>
                                          <p:attrName>ppt_y</p:attrName>
                                        </p:attrNameLst>
                                      </p:cBhvr>
                                    </p:animMotion>
                                    <p:animEffect transition="in" filter="fade">
                                      <p:cBhvr>
                                        <p:cTn id="48" dur="1000"/>
                                        <p:tgtEl>
                                          <p:spTgt spid="5"/>
                                        </p:tgtEl>
                                      </p:cBhvr>
                                    </p:animEffect>
                                  </p:childTnLst>
                                </p:cTn>
                              </p:par>
                              <p:par>
                                <p:cTn id="49" presetID="52" presetClass="entr" presetSubtype="0" fill="hold" nodeType="withEffect">
                                  <p:stCondLst>
                                    <p:cond delay="600"/>
                                  </p:stCondLst>
                                  <p:childTnLst>
                                    <p:set>
                                      <p:cBhvr>
                                        <p:cTn id="50" dur="1" fill="hold">
                                          <p:stCondLst>
                                            <p:cond delay="0"/>
                                          </p:stCondLst>
                                        </p:cTn>
                                        <p:tgtEl>
                                          <p:spTgt spid="6"/>
                                        </p:tgtEl>
                                        <p:attrNameLst>
                                          <p:attrName>style.visibility</p:attrName>
                                        </p:attrNameLst>
                                      </p:cBhvr>
                                      <p:to>
                                        <p:strVal val="visible"/>
                                      </p:to>
                                    </p:set>
                                    <p:animScale>
                                      <p:cBhvr>
                                        <p:cTn id="51"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2" dur="1000" decel="50000" fill="hold">
                                          <p:stCondLst>
                                            <p:cond delay="0"/>
                                          </p:stCondLst>
                                        </p:cTn>
                                        <p:tgtEl>
                                          <p:spTgt spid="6"/>
                                        </p:tgtEl>
                                        <p:attrNameLst>
                                          <p:attrName>ppt_x</p:attrName>
                                          <p:attrName>ppt_y</p:attrName>
                                        </p:attrNameLst>
                                      </p:cBhvr>
                                    </p:animMotion>
                                    <p:animEffect transition="in" filter="fade">
                                      <p:cBhvr>
                                        <p:cTn id="53" dur="1000"/>
                                        <p:tgtEl>
                                          <p:spTgt spid="6"/>
                                        </p:tgtEl>
                                      </p:cBhvr>
                                    </p:animEffect>
                                  </p:childTnLst>
                                </p:cTn>
                              </p:par>
                            </p:childTnLst>
                          </p:cTn>
                        </p:par>
                        <p:par>
                          <p:cTn id="54" fill="hold">
                            <p:stCondLst>
                              <p:cond delay="4080"/>
                            </p:stCondLst>
                            <p:childTnLst>
                              <p:par>
                                <p:cTn id="55" presetID="2" presetClass="entr" presetSubtype="6" fill="hold" grpId="0" nodeType="after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1+#ppt_w/2"/>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par>
                                <p:cTn id="59" presetID="2" presetClass="entr" presetSubtype="6"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1+#ppt_w/2"/>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par>
                                <p:cTn id="63" presetID="2" presetClass="entr" presetSubtype="6"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 calcmode="lin" valueType="num">
                                      <p:cBhvr additive="base">
                                        <p:cTn id="65" dur="500" fill="hold"/>
                                        <p:tgtEl>
                                          <p:spTgt spid="31"/>
                                        </p:tgtEl>
                                        <p:attrNameLst>
                                          <p:attrName>ppt_x</p:attrName>
                                        </p:attrNameLst>
                                      </p:cBhvr>
                                      <p:tavLst>
                                        <p:tav tm="0">
                                          <p:val>
                                            <p:strVal val="1+#ppt_w/2"/>
                                          </p:val>
                                        </p:tav>
                                        <p:tav tm="100000">
                                          <p:val>
                                            <p:strVal val="#ppt_x"/>
                                          </p:val>
                                        </p:tav>
                                      </p:tavLst>
                                    </p:anim>
                                    <p:anim calcmode="lin" valueType="num">
                                      <p:cBhvr additive="base">
                                        <p:cTn id="66" dur="500" fill="hold"/>
                                        <p:tgtEl>
                                          <p:spTgt spid="31"/>
                                        </p:tgtEl>
                                        <p:attrNameLst>
                                          <p:attrName>ppt_y</p:attrName>
                                        </p:attrNameLst>
                                      </p:cBhvr>
                                      <p:tavLst>
                                        <p:tav tm="0">
                                          <p:val>
                                            <p:strVal val="1+#ppt_h/2"/>
                                          </p:val>
                                        </p:tav>
                                        <p:tav tm="100000">
                                          <p:val>
                                            <p:strVal val="#ppt_y"/>
                                          </p:val>
                                        </p:tav>
                                      </p:tavLst>
                                    </p:anim>
                                  </p:childTnLst>
                                </p:cTn>
                              </p:par>
                              <p:par>
                                <p:cTn id="67" presetID="2" presetClass="entr" presetSubtype="6"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anim calcmode="lin" valueType="num">
                                      <p:cBhvr additive="base">
                                        <p:cTn id="69" dur="500" fill="hold"/>
                                        <p:tgtEl>
                                          <p:spTgt spid="33"/>
                                        </p:tgtEl>
                                        <p:attrNameLst>
                                          <p:attrName>ppt_x</p:attrName>
                                        </p:attrNameLst>
                                      </p:cBhvr>
                                      <p:tavLst>
                                        <p:tav tm="0">
                                          <p:val>
                                            <p:strVal val="1+#ppt_w/2"/>
                                          </p:val>
                                        </p:tav>
                                        <p:tav tm="100000">
                                          <p:val>
                                            <p:strVal val="#ppt_x"/>
                                          </p:val>
                                        </p:tav>
                                      </p:tavLst>
                                    </p:anim>
                                    <p:anim calcmode="lin" valueType="num">
                                      <p:cBhvr additive="base">
                                        <p:cTn id="70" dur="500" fill="hold"/>
                                        <p:tgtEl>
                                          <p:spTgt spid="33"/>
                                        </p:tgtEl>
                                        <p:attrNameLst>
                                          <p:attrName>ppt_y</p:attrName>
                                        </p:attrNameLst>
                                      </p:cBhvr>
                                      <p:tavLst>
                                        <p:tav tm="0">
                                          <p:val>
                                            <p:strVal val="1+#ppt_h/2"/>
                                          </p:val>
                                        </p:tav>
                                        <p:tav tm="100000">
                                          <p:val>
                                            <p:strVal val="#ppt_y"/>
                                          </p:val>
                                        </p:tav>
                                      </p:tavLst>
                                    </p:anim>
                                  </p:childTnLst>
                                </p:cTn>
                              </p:par>
                            </p:childTnLst>
                          </p:cTn>
                        </p:par>
                        <p:par>
                          <p:cTn id="71" fill="hold">
                            <p:stCondLst>
                              <p:cond delay="4580"/>
                            </p:stCondLst>
                            <p:childTnLst>
                              <p:par>
                                <p:cTn id="72" presetID="22" presetClass="entr" presetSubtype="1" fill="hold" grpId="0" nodeType="after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wipe(up)">
                                      <p:cBhvr>
                                        <p:cTn id="74" dur="500"/>
                                        <p:tgtEl>
                                          <p:spTgt spid="28"/>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wipe(up)">
                                      <p:cBhvr>
                                        <p:cTn id="77" dur="500"/>
                                        <p:tgtEl>
                                          <p:spTgt spid="30"/>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wipe(up)">
                                      <p:cBhvr>
                                        <p:cTn id="80" dur="500"/>
                                        <p:tgtEl>
                                          <p:spTgt spid="32"/>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wipe(up)">
                                      <p:cBhvr>
                                        <p:cTn id="8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4" grpId="0" animBg="1"/>
      <p:bldP spid="84" grpId="1" animBg="1"/>
      <p:bldP spid="4" grpId="0" animBg="1"/>
      <p:bldP spid="22" grpId="0" animBg="1"/>
      <p:bldP spid="27" grpId="0"/>
      <p:bldP spid="28" grpId="0"/>
      <p:bldP spid="29" grpId="0"/>
      <p:bldP spid="30" grpId="0"/>
      <p:bldP spid="31" grpId="0"/>
      <p:bldP spid="32" grpId="0"/>
      <p:bldP spid="33" grpId="0"/>
      <p:bldP spid="34" grpId="0"/>
      <p:bldP spid="35" grpId="0"/>
    </p:bldLst>
  </p:timing>
</p:sld>
</file>

<file path=ppt/theme/theme1.xml><?xml version="1.0" encoding="utf-8"?>
<a:theme xmlns:a="http://schemas.openxmlformats.org/drawingml/2006/main" name="清风素材 https://12sc.taobao.com/">
  <a:themeElements>
    <a:clrScheme name="自定义 1">
      <a:dk1>
        <a:srgbClr val="C4261D"/>
      </a:dk1>
      <a:lt1>
        <a:srgbClr val="FF9900"/>
      </a:lt1>
      <a:dk2>
        <a:srgbClr val="4D4D4D"/>
      </a:dk2>
      <a:lt2>
        <a:srgbClr val="C2C1C1"/>
      </a:lt2>
      <a:accent1>
        <a:srgbClr val="080808"/>
      </a:accent1>
      <a:accent2>
        <a:srgbClr val="333333"/>
      </a:accent2>
      <a:accent3>
        <a:srgbClr val="C4261D"/>
      </a:accent3>
      <a:accent4>
        <a:srgbClr val="FF9900"/>
      </a:accent4>
      <a:accent5>
        <a:srgbClr val="4D4D4D"/>
      </a:accent5>
      <a:accent6>
        <a:srgbClr val="999999"/>
      </a:accent6>
      <a:hlink>
        <a:srgbClr val="080808"/>
      </a:hlink>
      <a:folHlink>
        <a:srgbClr val="DEDEDD"/>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清风素材1 https://12sc.taobao.com/">
  <a:themeElements>
    <a:clrScheme name="自定义 1">
      <a:dk1>
        <a:srgbClr val="C4261D"/>
      </a:dk1>
      <a:lt1>
        <a:srgbClr val="FF9900"/>
      </a:lt1>
      <a:dk2>
        <a:srgbClr val="4D4D4D"/>
      </a:dk2>
      <a:lt2>
        <a:srgbClr val="C2C1C1"/>
      </a:lt2>
      <a:accent1>
        <a:srgbClr val="080808"/>
      </a:accent1>
      <a:accent2>
        <a:srgbClr val="333333"/>
      </a:accent2>
      <a:accent3>
        <a:srgbClr val="C4261D"/>
      </a:accent3>
      <a:accent4>
        <a:srgbClr val="FF9900"/>
      </a:accent4>
      <a:accent5>
        <a:srgbClr val="4D4D4D"/>
      </a:accent5>
      <a:accent6>
        <a:srgbClr val="999999"/>
      </a:accent6>
      <a:hlink>
        <a:srgbClr val="080808"/>
      </a:hlink>
      <a:folHlink>
        <a:srgbClr val="DEDEDD"/>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9958</TotalTime>
  <Pages>0</Pages>
  <Words>2720</Words>
  <Characters>0</Characters>
  <Application>Microsoft Office PowerPoint</Application>
  <DocSecurity>0</DocSecurity>
  <PresentationFormat>自定义</PresentationFormat>
  <Lines>0</Lines>
  <Paragraphs>412</Paragraphs>
  <Slides>35</Slides>
  <Notes>35</Notes>
  <HiddenSlides>0</HiddenSlides>
  <MMClips>1</MMClips>
  <ScaleCrop>false</ScaleCrop>
  <HeadingPairs>
    <vt:vector size="4" baseType="variant">
      <vt:variant>
        <vt:lpstr>主题</vt:lpstr>
      </vt:variant>
      <vt:variant>
        <vt:i4>2</vt:i4>
      </vt:variant>
      <vt:variant>
        <vt:lpstr>幻灯片标题</vt:lpstr>
      </vt:variant>
      <vt:variant>
        <vt:i4>35</vt:i4>
      </vt:variant>
    </vt:vector>
  </HeadingPairs>
  <TitlesOfParts>
    <vt:vector size="37" baseType="lpstr">
      <vt:lpstr>清风素材 https://12sc.taobao.com/</vt:lpstr>
      <vt:lpstr>清风素材1 https://12sc.taobao.com/</vt:lpstr>
      <vt:lpstr>Java 面向对象程序设计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谢谢大家!</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jwf</cp:lastModifiedBy>
  <cp:revision>802</cp:revision>
  <dcterms:created xsi:type="dcterms:W3CDTF">2013-01-25T01:44:32Z</dcterms:created>
  <dcterms:modified xsi:type="dcterms:W3CDTF">2017-09-07T14:11:58Z</dcterms:modified>
  <cp:category>https://800sucai.taobao.com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2052-9.1.0.4429</vt:lpwstr>
  </property>
</Properties>
</file>